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3" r:id="rId11"/>
    <p:sldId id="354" r:id="rId12"/>
    <p:sldId id="355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82068"/>
            <a:ext cx="8391525" cy="1876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780" y="3861048"/>
            <a:ext cx="8181975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754" y="5517232"/>
            <a:ext cx="3248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90662"/>
            <a:ext cx="119634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0862" y="35487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6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4462"/>
            <a:ext cx="11830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3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66912"/>
            <a:ext cx="116776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1409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8096" y="4090091"/>
            <a:ext cx="10454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7094"/>
            <a:ext cx="117252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797152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508" y="5805264"/>
            <a:ext cx="10517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590800"/>
            <a:ext cx="54673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2537"/>
            <a:ext cx="11610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525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6139"/>
            <a:ext cx="116300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24075"/>
            <a:ext cx="108299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5412"/>
            <a:ext cx="115919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8053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90737"/>
            <a:ext cx="105537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9330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19312"/>
            <a:ext cx="116014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7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140968"/>
            <a:ext cx="1350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020644"/>
            <a:ext cx="5192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1858" y="4020644"/>
            <a:ext cx="1350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8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0439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93096"/>
            <a:ext cx="108732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71700"/>
            <a:ext cx="108394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720" y="3140968"/>
            <a:ext cx="1099089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14500"/>
            <a:ext cx="108204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0873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523" y="3362300"/>
            <a:ext cx="1090612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7722" y="443855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0192" y="4438557"/>
            <a:ext cx="3284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23764"/>
            <a:ext cx="111633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26482"/>
            <a:ext cx="6408712" cy="255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90687"/>
            <a:ext cx="116109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73460"/>
            <a:ext cx="10915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90637"/>
            <a:ext cx="10925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4013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85082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41609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1343025"/>
            <a:ext cx="5476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13285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977808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799610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632988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7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7224" cy="53158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9824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5139" y="2470521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5048" y="431089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727" y="5236870"/>
            <a:ext cx="12378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7656" y="6174419"/>
            <a:ext cx="1842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385887"/>
            <a:ext cx="87249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0860" y="2276872"/>
            <a:ext cx="35416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2884" y="3052376"/>
            <a:ext cx="41868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5517" y="3052376"/>
            <a:ext cx="4071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8631" y="3908902"/>
            <a:ext cx="4071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8631" y="4777004"/>
            <a:ext cx="4071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1124744"/>
            <a:ext cx="54197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582" y="1988840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582" y="2787493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582" y="3586146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582" y="4419524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582" y="5310774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582" y="6121002"/>
            <a:ext cx="6480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9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005012"/>
            <a:ext cx="83724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0620"/>
            <a:ext cx="116586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992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3582"/>
            <a:ext cx="11546507" cy="5519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74812"/>
            <a:ext cx="11906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55679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362" y="2564904"/>
            <a:ext cx="14852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2776" y="2564904"/>
            <a:ext cx="4165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6471" y="4509451"/>
            <a:ext cx="2590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336" y="5504873"/>
            <a:ext cx="99191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933700"/>
            <a:ext cx="78676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693"/>
            <a:ext cx="116300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992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2025-08-13T10:33:47Z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