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916832"/>
            <a:ext cx="62007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73016"/>
            <a:ext cx="68008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6001" y="5013176"/>
            <a:ext cx="53721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2587"/>
            <a:ext cx="110109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85925"/>
            <a:ext cx="10544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5999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21973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781175"/>
            <a:ext cx="7962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7301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336945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44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04897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30872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75824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6485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32856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14096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007955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922355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5790456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12776"/>
            <a:ext cx="61436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12976"/>
            <a:ext cx="280035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41277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1224" y="2234579"/>
            <a:ext cx="662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1224" y="3137405"/>
            <a:ext cx="662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1224" y="3924483"/>
            <a:ext cx="662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62112"/>
            <a:ext cx="11049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72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93831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08231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18459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786561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44824"/>
            <a:ext cx="64960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5142" y="2636912"/>
            <a:ext cx="6885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142" y="3632335"/>
            <a:ext cx="6885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142" y="4396264"/>
            <a:ext cx="6885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5142" y="5229641"/>
            <a:ext cx="6885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90737"/>
            <a:ext cx="110871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25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0759"/>
            <a:ext cx="7704856" cy="1412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352" y="4982790"/>
            <a:ext cx="482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8352" y="5850891"/>
            <a:ext cx="482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9225"/>
            <a:ext cx="59531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229200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6039428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47825"/>
            <a:ext cx="11077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33550"/>
            <a:ext cx="104584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74" y="2780928"/>
            <a:ext cx="53012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4" y="3649029"/>
            <a:ext cx="53012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4" y="4528705"/>
            <a:ext cx="5661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012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9867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82523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34877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14553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85987"/>
            <a:ext cx="11106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57350"/>
            <a:ext cx="105251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00650"/>
            <a:ext cx="90392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5501"/>
          <a:stretch/>
        </p:blipFill>
        <p:spPr>
          <a:xfrm>
            <a:off x="6548437" y="1772816"/>
            <a:ext cx="4810125" cy="27363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0890" y="2780928"/>
            <a:ext cx="57711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890" y="3556432"/>
            <a:ext cx="4907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890" y="4459258"/>
            <a:ext cx="6635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890" y="5200038"/>
            <a:ext cx="9371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228850"/>
            <a:ext cx="70866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228850"/>
            <a:ext cx="41038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4709" y="2996952"/>
            <a:ext cx="41038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4709" y="3957650"/>
            <a:ext cx="41038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2587"/>
            <a:ext cx="111823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108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19" y="3573016"/>
            <a:ext cx="4063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19" y="4360095"/>
            <a:ext cx="4711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19" y="5205047"/>
            <a:ext cx="4711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63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0056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99217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4834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5895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3247" y="220486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3247" y="313083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247" y="3906343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3247" y="477444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3247" y="568884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800225"/>
            <a:ext cx="54006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7859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43834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51479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8905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4946" y="2636912"/>
            <a:ext cx="5409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946" y="3528162"/>
            <a:ext cx="5409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4946" y="4326816"/>
            <a:ext cx="5409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4946" y="5218066"/>
            <a:ext cx="5409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13168" cy="5292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6381328"/>
            <a:ext cx="6696744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16767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11248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486752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84784"/>
            <a:ext cx="72961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27673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026326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987025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76400"/>
            <a:ext cx="11049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965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35883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27133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67913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82313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190750"/>
            <a:ext cx="87915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7156" y="3104964"/>
            <a:ext cx="8853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7156" y="4007789"/>
            <a:ext cx="88533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2025-08-14T00:16:12Z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