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876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637" y="3645024"/>
            <a:ext cx="5038725" cy="685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2236" y="4760937"/>
            <a:ext cx="686752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38300"/>
            <a:ext cx="118110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293096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38300"/>
            <a:ext cx="118491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57400"/>
            <a:ext cx="112395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6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7337"/>
            <a:ext cx="116681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28999"/>
            <a:ext cx="9361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0112" y="4343399"/>
            <a:ext cx="9361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0200"/>
            <a:ext cx="11649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19315"/>
            <a:ext cx="8640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672" y="4403164"/>
            <a:ext cx="142389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8582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780928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88168"/>
            <a:ext cx="9433048" cy="545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62880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0074" y="1628800"/>
            <a:ext cx="115435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481262"/>
            <a:ext cx="110871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564904"/>
            <a:ext cx="12961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1471" y="3514028"/>
            <a:ext cx="12961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205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284984"/>
            <a:ext cx="12241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9380" y="5079060"/>
            <a:ext cx="12241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28900"/>
            <a:ext cx="116967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2171700"/>
            <a:ext cx="69532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90637"/>
            <a:ext cx="116205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311"/>
            <a:ext cx="117062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2919412"/>
            <a:ext cx="678180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3040"/>
            <a:ext cx="10946631" cy="5540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7304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62137"/>
            <a:ext cx="116586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2578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2025-08-13T12:56:53Z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