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5" y="3828653"/>
            <a:ext cx="53530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5" y="5355679"/>
            <a:ext cx="107632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17662"/>
            <a:ext cx="118586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1681162"/>
            <a:ext cx="71532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4382" y="3645024"/>
            <a:ext cx="431169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645024"/>
            <a:ext cx="39649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536275"/>
            <a:ext cx="48245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633537"/>
            <a:ext cx="69342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772816"/>
            <a:ext cx="30350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5253" y="2652492"/>
            <a:ext cx="30350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5253" y="3555318"/>
            <a:ext cx="30350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85253" y="4411844"/>
            <a:ext cx="30350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35360"/>
            <a:ext cx="104965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84969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312138"/>
            <a:ext cx="8496944" cy="1485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085184"/>
            <a:ext cx="8496944" cy="1485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508720"/>
            <a:ext cx="101060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17032"/>
            <a:ext cx="64807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596708"/>
            <a:ext cx="64807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522683"/>
            <a:ext cx="64807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119312"/>
            <a:ext cx="103251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3621"/>
            <a:ext cx="91450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04320"/>
            <a:ext cx="91450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2575"/>
            <a:ext cx="117252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915119"/>
            <a:ext cx="79914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077072"/>
            <a:ext cx="35283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517232"/>
            <a:ext cx="35283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849" y="1382970"/>
            <a:ext cx="10343703" cy="52863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848" y="2924944"/>
            <a:ext cx="1034370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848" y="4293096"/>
            <a:ext cx="1034370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848" y="5566312"/>
            <a:ext cx="1034370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486025"/>
            <a:ext cx="104394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76722"/>
            <a:ext cx="110966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62300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30402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21652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6594"/>
            <a:ext cx="116871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2276872"/>
            <a:ext cx="1110017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3156548"/>
            <a:ext cx="1110017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4013075"/>
            <a:ext cx="1110017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5" y="4946476"/>
            <a:ext cx="1110017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5" y="5737702"/>
            <a:ext cx="1110017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2025-08-13T09:47:45Z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