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420888"/>
            <a:ext cx="669607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711" y="4005064"/>
            <a:ext cx="536257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739" y="1208012"/>
            <a:ext cx="10202821" cy="6908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898828"/>
            <a:ext cx="9725863" cy="48673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433250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47006"/>
            <a:ext cx="110013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78092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0296" y="4941168"/>
            <a:ext cx="25736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52587"/>
            <a:ext cx="10915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56490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9532" y="4393704"/>
            <a:ext cx="864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7699" y="4393704"/>
            <a:ext cx="864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04528"/>
            <a:ext cx="108775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400522"/>
            <a:ext cx="103060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348880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3840" y="5080505"/>
            <a:ext cx="1234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281112"/>
            <a:ext cx="82296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933056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905329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2119312"/>
            <a:ext cx="74390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6062" y="3645024"/>
            <a:ext cx="6959873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747837"/>
            <a:ext cx="97345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2520" y="2708920"/>
            <a:ext cx="10068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2520" y="3544856"/>
            <a:ext cx="10068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2520" y="4412957"/>
            <a:ext cx="10068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381125"/>
            <a:ext cx="78676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104964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938342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829593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96752"/>
            <a:ext cx="6244848" cy="5616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348880"/>
            <a:ext cx="44644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460050"/>
            <a:ext cx="5035771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652243"/>
            <a:ext cx="5035771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5693965"/>
            <a:ext cx="5035771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54621"/>
            <a:ext cx="109823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4992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57672"/>
            <a:ext cx="109918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2209800"/>
            <a:ext cx="87344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996952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4050248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037"/>
          <a:stretch/>
        </p:blipFill>
        <p:spPr>
          <a:xfrm>
            <a:off x="2711624" y="2060848"/>
            <a:ext cx="6553200" cy="3888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924944"/>
            <a:ext cx="237626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293095"/>
            <a:ext cx="6552728" cy="7793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172771"/>
            <a:ext cx="6552728" cy="7793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685925"/>
            <a:ext cx="96202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1244" y="2564904"/>
            <a:ext cx="33025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1244" y="3409856"/>
            <a:ext cx="33025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1244" y="4335831"/>
            <a:ext cx="33025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00262"/>
            <a:ext cx="110299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1733550"/>
            <a:ext cx="73247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636912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493438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361540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638300"/>
            <a:ext cx="102965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88318"/>
            <a:ext cx="10188822" cy="1884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522920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557462"/>
            <a:ext cx="101727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94484"/>
            <a:ext cx="9780587" cy="57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0968" y="2924944"/>
            <a:ext cx="4743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0968" y="3654149"/>
            <a:ext cx="4743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0968" y="4371780"/>
            <a:ext cx="4743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0968" y="5274606"/>
            <a:ext cx="4743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0968" y="6107983"/>
            <a:ext cx="7119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47825"/>
            <a:ext cx="110204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371947"/>
            <a:ext cx="97821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524125"/>
            <a:ext cx="101822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59743"/>
            <a:ext cx="111061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1297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590675"/>
            <a:ext cx="94297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95500"/>
            <a:ext cx="110490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9695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85925"/>
            <a:ext cx="111252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