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2132856"/>
            <a:ext cx="11125200" cy="68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5675" y="3789040"/>
            <a:ext cx="5200650" cy="45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1340768"/>
            <a:ext cx="5457825" cy="2505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4221088"/>
            <a:ext cx="5857875" cy="1619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90731" y="3230048"/>
            <a:ext cx="542273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90731" y="5229200"/>
            <a:ext cx="651763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1268760"/>
            <a:ext cx="5514975" cy="2695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3860" y="4149080"/>
            <a:ext cx="5495925" cy="1743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23591" y="2780928"/>
            <a:ext cx="5636193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23591" y="4968544"/>
            <a:ext cx="5636193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5365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8912" y="1338039"/>
            <a:ext cx="6734175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3356992"/>
            <a:ext cx="69127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55640" y="4167219"/>
            <a:ext cx="69127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55640" y="5139493"/>
            <a:ext cx="69127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8479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0" y="1624012"/>
            <a:ext cx="7810500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636912"/>
            <a:ext cx="91450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539737"/>
            <a:ext cx="91450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4546735"/>
            <a:ext cx="91450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4887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7812" y="1619250"/>
            <a:ext cx="9096375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64763" y="2636912"/>
            <a:ext cx="907942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64763" y="3620760"/>
            <a:ext cx="907942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64763" y="4465712"/>
            <a:ext cx="907942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55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0262" y="1176337"/>
            <a:ext cx="7991475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132856"/>
            <a:ext cx="89289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3035681"/>
            <a:ext cx="89289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3857483"/>
            <a:ext cx="89289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59496" y="4852906"/>
            <a:ext cx="89289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2768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5025" y="1233487"/>
            <a:ext cx="7981950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3140968"/>
            <a:ext cx="69127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70543" y="3974346"/>
            <a:ext cx="69127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49683" y="4877171"/>
            <a:ext cx="69127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446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6350" y="1695450"/>
            <a:ext cx="9639300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636912"/>
            <a:ext cx="978820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528162"/>
            <a:ext cx="978820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4442562"/>
            <a:ext cx="978820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9612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2025-08-13T07:33:41Z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