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2276872"/>
            <a:ext cx="86677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50" y="4436343"/>
            <a:ext cx="54483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1657350"/>
            <a:ext cx="63436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564904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606625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463152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268760"/>
            <a:ext cx="48387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933056"/>
            <a:ext cx="54197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206786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132761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880539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5829663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84784"/>
            <a:ext cx="72961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653136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96752"/>
            <a:ext cx="43148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4731" y="4016077"/>
            <a:ext cx="45053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276872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121824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996922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911322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58197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2972" y="2392338"/>
            <a:ext cx="52971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7914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6059760"/>
            <a:ext cx="113347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653136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428640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65247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0962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58438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708920"/>
            <a:ext cx="60102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89040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726589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060848"/>
            <a:ext cx="98298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865053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895200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2138362"/>
            <a:ext cx="62769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04963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088811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679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562416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844824"/>
            <a:ext cx="57340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852936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755761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670161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2171700"/>
            <a:ext cx="80010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4018" y="3104964"/>
            <a:ext cx="64302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4018" y="4054088"/>
            <a:ext cx="64302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2119312"/>
            <a:ext cx="95821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8914" y="3212976"/>
            <a:ext cx="98696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8914" y="4150526"/>
            <a:ext cx="98696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124075"/>
            <a:ext cx="61341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8950" y="3104964"/>
            <a:ext cx="48672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8950" y="3996215"/>
            <a:ext cx="48672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2114550"/>
            <a:ext cx="94773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04964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07789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690687"/>
            <a:ext cx="93630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462" y="2636912"/>
            <a:ext cx="100821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4462" y="3632334"/>
            <a:ext cx="100821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462" y="4523585"/>
            <a:ext cx="100821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1640557"/>
            <a:ext cx="56769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856584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214" y="1484784"/>
            <a:ext cx="45148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933" y="3189759"/>
            <a:ext cx="40290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7" y="2315680"/>
            <a:ext cx="44827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7" y="4306526"/>
            <a:ext cx="44827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7" y="5174627"/>
            <a:ext cx="44827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132856"/>
            <a:ext cx="40576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7068" y="3185182"/>
            <a:ext cx="44330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7068" y="4157455"/>
            <a:ext cx="44330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393279"/>
            <a:ext cx="78009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581128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518677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