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99656" y="1916832"/>
            <a:ext cx="6219825" cy="857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95600" y="3501008"/>
            <a:ext cx="8058150" cy="6286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47728" y="4725144"/>
            <a:ext cx="5172075" cy="552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7725" y="2209800"/>
            <a:ext cx="10496550" cy="2438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1" y="3104964"/>
            <a:ext cx="10360843" cy="16201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06431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787" y="1647825"/>
            <a:ext cx="11020425" cy="3562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98400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9150" y="2119312"/>
            <a:ext cx="10553700" cy="2619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51578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268760"/>
            <a:ext cx="10715625" cy="5200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2996952"/>
            <a:ext cx="504056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3830329"/>
            <a:ext cx="583264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3432" y="4767878"/>
            <a:ext cx="583264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83432" y="5624405"/>
            <a:ext cx="583264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816081" y="5624405"/>
            <a:ext cx="338437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79079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340768"/>
            <a:ext cx="10648950" cy="5153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2276872"/>
            <a:ext cx="1000911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5440" y="3144973"/>
            <a:ext cx="1000911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55440" y="4140396"/>
            <a:ext cx="1043292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50144" y="4993057"/>
            <a:ext cx="10718463" cy="150073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06012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62" y="1628775"/>
            <a:ext cx="11191875" cy="3600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4387" y="1690687"/>
            <a:ext cx="10563225" cy="3476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3717032"/>
            <a:ext cx="5400600" cy="14502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53658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496" y="1205084"/>
            <a:ext cx="8709223" cy="539226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6" y="2780928"/>
            <a:ext cx="61926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896199" y="2780928"/>
            <a:ext cx="234454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622721" y="3637454"/>
            <a:ext cx="684954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622721" y="4401383"/>
            <a:ext cx="684954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622721" y="5188461"/>
            <a:ext cx="684954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622721" y="5998689"/>
            <a:ext cx="684954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8479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69583"/>
            <a:ext cx="11134725" cy="5562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48879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1525" y="1243012"/>
            <a:ext cx="10648950" cy="4371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2276872"/>
            <a:ext cx="604867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2996952"/>
            <a:ext cx="604867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3432" y="3955201"/>
            <a:ext cx="6840760" cy="165978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552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268760"/>
            <a:ext cx="10487025" cy="5410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2276872"/>
            <a:ext cx="669674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5440" y="3214421"/>
            <a:ext cx="669674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55440" y="4024649"/>
            <a:ext cx="669674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55440" y="4985346"/>
            <a:ext cx="10585176" cy="16936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27688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1106150" cy="4533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64468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124744"/>
            <a:ext cx="9721080" cy="562433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2924944"/>
            <a:ext cx="5328592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87488" y="4499101"/>
            <a:ext cx="388843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283984" y="4499101"/>
            <a:ext cx="388843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52764" y="5320904"/>
            <a:ext cx="464323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452764" y="6096408"/>
            <a:ext cx="550733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96126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2025-08-13T08:01:08Z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