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876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687" y="3956670"/>
            <a:ext cx="5000625" cy="552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5445224"/>
            <a:ext cx="68103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690687"/>
            <a:ext cx="103155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495550"/>
            <a:ext cx="110394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404"/>
            <a:ext cx="11017224" cy="554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57400"/>
            <a:ext cx="110204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547937"/>
            <a:ext cx="76200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433448"/>
            <a:ext cx="734481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76400"/>
            <a:ext cx="111156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2" y="2420888"/>
            <a:ext cx="11115675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8640960" cy="25699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11473"/>
            <a:ext cx="11161240" cy="262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348880"/>
            <a:ext cx="54197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489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5100" y="1479451"/>
            <a:ext cx="186690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492896"/>
            <a:ext cx="6648450" cy="3743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1468100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284984"/>
            <a:ext cx="56102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78096"/>
            <a:ext cx="10550773" cy="5535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51" y="3212976"/>
            <a:ext cx="104489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52700"/>
            <a:ext cx="1106805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56599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110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373216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2025-08-13T13:05:06Z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