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3" r:id="rId24"/>
    <p:sldId id="342" r:id="rId25"/>
    <p:sldId id="344" r:id="rId26"/>
    <p:sldId id="345" r:id="rId27"/>
    <p:sldId id="346" r:id="rId28"/>
    <p:sldId id="347" r:id="rId29"/>
    <p:sldId id="348" r:id="rId30"/>
    <p:sldId id="349" r:id="rId31"/>
    <p:sldId id="350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035437"/>
            <a:ext cx="681037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5294" y="5517231"/>
            <a:ext cx="43719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300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299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356992"/>
            <a:ext cx="3876675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1484784"/>
            <a:ext cx="6670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573016"/>
            <a:ext cx="48101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348880"/>
            <a:ext cx="96202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348880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2348880"/>
            <a:ext cx="13828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274854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3284984"/>
            <a:ext cx="13828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11848" y="4243294"/>
            <a:ext cx="4644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47372" y="4243294"/>
            <a:ext cx="13828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11848" y="5229200"/>
            <a:ext cx="4356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43200" y="5273441"/>
            <a:ext cx="13828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71700"/>
            <a:ext cx="117824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72530"/>
            <a:ext cx="112871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365104"/>
            <a:ext cx="684076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1711027"/>
            <a:ext cx="67341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8912" y="2492896"/>
            <a:ext cx="7399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28912" y="3384147"/>
            <a:ext cx="7399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8912" y="4252248"/>
            <a:ext cx="7399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28912" y="5108775"/>
            <a:ext cx="7399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28912" y="5942152"/>
            <a:ext cx="7399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005064"/>
            <a:ext cx="347662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57400"/>
            <a:ext cx="112299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04964"/>
            <a:ext cx="6670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284984"/>
            <a:ext cx="353377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77863"/>
            <a:ext cx="116490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1297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3212976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6069" y="5134374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05012"/>
            <a:ext cx="112014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104963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57400"/>
            <a:ext cx="11658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081120" cy="42488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821" y="5453260"/>
            <a:ext cx="3744416" cy="1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72236" y="1278219"/>
            <a:ext cx="24158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843" y="2134746"/>
            <a:ext cx="57751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6843" y="3002847"/>
            <a:ext cx="57751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6843" y="3870948"/>
            <a:ext cx="57751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6843" y="4681176"/>
            <a:ext cx="65672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6843" y="5352507"/>
            <a:ext cx="65672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6843" y="6081712"/>
            <a:ext cx="65672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24000"/>
            <a:ext cx="117252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99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1676400"/>
            <a:ext cx="69818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564904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9821" y="3433005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3433005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3280" y="4416853"/>
            <a:ext cx="5608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482" y="1443586"/>
            <a:ext cx="11037118" cy="522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47825"/>
            <a:ext cx="110871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29000"/>
            <a:ext cx="396044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676400"/>
            <a:ext cx="88963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7328" y="3645024"/>
            <a:ext cx="75350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7328" y="4478402"/>
            <a:ext cx="75350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578446"/>
            <a:ext cx="93154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437112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235765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95500"/>
            <a:ext cx="117157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99195"/>
            <a:ext cx="114681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24037"/>
            <a:ext cx="112585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00200"/>
            <a:ext cx="116300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693"/>
            <a:ext cx="116871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32299"/>
            <a:ext cx="6670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110267" cy="25441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861730"/>
            <a:ext cx="3888432" cy="29730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44238" y="3140968"/>
            <a:ext cx="24120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284984"/>
            <a:ext cx="325755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39878" y="2276872"/>
            <a:ext cx="10161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8395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73016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394818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355517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412776"/>
            <a:ext cx="27813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8032" y="3174901"/>
            <a:ext cx="6657975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19238" y="3174901"/>
            <a:ext cx="68171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9238" y="3938830"/>
            <a:ext cx="68171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19238" y="4806932"/>
            <a:ext cx="68171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19238" y="5651884"/>
            <a:ext cx="68171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2025-08-13T11:04:14Z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