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340768"/>
            <a:ext cx="8524875" cy="1943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4067919"/>
            <a:ext cx="460057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475" y="5354538"/>
            <a:ext cx="5353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3512"/>
            <a:ext cx="11696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90700"/>
            <a:ext cx="116681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28887"/>
            <a:ext cx="116205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528887"/>
            <a:ext cx="108012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5520" y="3547460"/>
            <a:ext cx="110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82985"/>
            <a:ext cx="107346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57258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71658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039759"/>
            <a:ext cx="396044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2154" y="3284984"/>
            <a:ext cx="418838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2154" y="4257258"/>
            <a:ext cx="418838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2154" y="5171658"/>
            <a:ext cx="418838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32154" y="6039759"/>
            <a:ext cx="418838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30946"/>
            <a:ext cx="117538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49080"/>
            <a:ext cx="65722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26747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4714"/>
            <a:ext cx="11610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514600"/>
            <a:ext cx="115062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09787"/>
            <a:ext cx="114871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0990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4254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14401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730" y="4437112"/>
            <a:ext cx="14401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7115" y="5397810"/>
            <a:ext cx="144016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2087"/>
            <a:ext cx="116490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564904"/>
            <a:ext cx="237626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1850" y="3606625"/>
            <a:ext cx="156848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3" y="4578898"/>
            <a:ext cx="8387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86805"/>
            <a:ext cx="114395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82664"/>
            <a:ext cx="96490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85490"/>
            <a:ext cx="96490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269338"/>
            <a:ext cx="96490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619250"/>
            <a:ext cx="92297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1136" y="2708920"/>
            <a:ext cx="951140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1136" y="3681193"/>
            <a:ext cx="951140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1136" y="4509120"/>
            <a:ext cx="9511407" cy="617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962150"/>
            <a:ext cx="94202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733550"/>
            <a:ext cx="76295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5860" y="2708920"/>
            <a:ext cx="761490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5860" y="3600171"/>
            <a:ext cx="761490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5860" y="4618743"/>
            <a:ext cx="761490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90762"/>
            <a:ext cx="116967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145016" cy="4457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589240"/>
            <a:ext cx="5427886" cy="1035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7194" y="2420888"/>
            <a:ext cx="359868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7194" y="3937171"/>
            <a:ext cx="359868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7194" y="5733255"/>
            <a:ext cx="5974950" cy="1007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1188"/>
            <a:ext cx="117633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47937"/>
            <a:ext cx="106870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287735"/>
            <a:ext cx="100203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691276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49146"/>
            <a:ext cx="10225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05673"/>
            <a:ext cx="10225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20073"/>
            <a:ext cx="10225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934473"/>
            <a:ext cx="10225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62225"/>
            <a:ext cx="115633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562225"/>
            <a:ext cx="18002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90487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79587"/>
            <a:ext cx="116967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6862"/>
            <a:ext cx="116395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33650"/>
            <a:ext cx="116586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19300"/>
            <a:ext cx="11696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196752"/>
            <a:ext cx="37814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933056"/>
            <a:ext cx="40195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212976"/>
            <a:ext cx="345638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5083624"/>
            <a:ext cx="44644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859128"/>
            <a:ext cx="44644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1554063"/>
            <a:ext cx="5610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8838" y="3216918"/>
            <a:ext cx="4893345" cy="1364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8838" y="4663753"/>
            <a:ext cx="4893345" cy="1364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2025-08-13T09:27:04Z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