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77072"/>
            <a:ext cx="62769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075" y="5670401"/>
            <a:ext cx="91725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645024"/>
            <a:ext cx="395287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92896"/>
            <a:ext cx="8640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764" y="4191000"/>
            <a:ext cx="43053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382184"/>
            <a:ext cx="14401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81128"/>
            <a:ext cx="57912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645024"/>
            <a:ext cx="44291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628800"/>
            <a:ext cx="6753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22703"/>
            <a:ext cx="76328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483402"/>
            <a:ext cx="76328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374652"/>
            <a:ext cx="763284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166937"/>
            <a:ext cx="87153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6230" y="3127390"/>
            <a:ext cx="558390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230" y="4076514"/>
            <a:ext cx="558390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6457" y="4581128"/>
            <a:ext cx="15121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417" y="5657574"/>
            <a:ext cx="276745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28775"/>
            <a:ext cx="118776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94869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562246"/>
            <a:ext cx="17240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98" y="2348880"/>
            <a:ext cx="930592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704" y="3429000"/>
            <a:ext cx="3619500" cy="2743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5601" y="1555637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645024"/>
            <a:ext cx="36480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4076" y="2641154"/>
            <a:ext cx="862083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20"/>
          <a:stretch/>
        </p:blipFill>
        <p:spPr>
          <a:xfrm>
            <a:off x="695400" y="1363799"/>
            <a:ext cx="10441160" cy="54942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933056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7157"/>
            <a:ext cx="11233248" cy="54242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45849"/>
            <a:ext cx="295232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2034"/>
            <a:ext cx="11047214" cy="544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5900"/>
            <a:ext cx="10820400" cy="388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562100"/>
            <a:ext cx="35052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1508" y="3429000"/>
            <a:ext cx="659461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013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90010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66942"/>
            <a:ext cx="90010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16067"/>
            <a:ext cx="90010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65191"/>
            <a:ext cx="90010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290"/>
          <a:stretch/>
        </p:blipFill>
        <p:spPr>
          <a:xfrm>
            <a:off x="263352" y="1268760"/>
            <a:ext cx="11809312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5902" y="2420888"/>
            <a:ext cx="27336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8926" y="1412776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05698"/>
            <a:ext cx="44386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4966"/>
          <a:stretch/>
        </p:blipFill>
        <p:spPr>
          <a:xfrm>
            <a:off x="407368" y="5085184"/>
            <a:ext cx="1368152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744" y="5085184"/>
            <a:ext cx="1285875" cy="1095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048" y="3789040"/>
            <a:ext cx="38481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284984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03"/>
          <a:stretch/>
        </p:blipFill>
        <p:spPr>
          <a:xfrm>
            <a:off x="551384" y="1340768"/>
            <a:ext cx="11113889" cy="5318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85184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3512"/>
            <a:ext cx="116490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7289"/>
          <a:stretch/>
        </p:blipFill>
        <p:spPr>
          <a:xfrm>
            <a:off x="767408" y="3429001"/>
            <a:ext cx="3676650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3140968"/>
            <a:ext cx="5486400" cy="3333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083" y="4293096"/>
            <a:ext cx="354330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608" y="5123656"/>
            <a:ext cx="360045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408" y="5888145"/>
            <a:ext cx="3676650" cy="58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504" y="2376301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36524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5" y="4014851"/>
            <a:ext cx="2808312" cy="27265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077072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76425"/>
            <a:ext cx="117157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66862"/>
            <a:ext cx="11106150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772816"/>
            <a:ext cx="359650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028"/>
            <a:ext cx="117538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69373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2025-08-13T12:46:54Z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