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268760"/>
            <a:ext cx="76581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861048"/>
            <a:ext cx="627697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8501" y="5249931"/>
            <a:ext cx="354330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990725"/>
            <a:ext cx="118491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84984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33662"/>
            <a:ext cx="11591925" cy="159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090737"/>
            <a:ext cx="98679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005064"/>
            <a:ext cx="33123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7710" y="4132386"/>
            <a:ext cx="414085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985962"/>
            <a:ext cx="89344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3536" y="3645023"/>
            <a:ext cx="3280336" cy="1227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6624" y="3645023"/>
            <a:ext cx="3280336" cy="1227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99195"/>
            <a:ext cx="117062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708289"/>
            <a:ext cx="39604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0030" y="5708289"/>
            <a:ext cx="422444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400175"/>
            <a:ext cx="119729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1703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70806"/>
            <a:ext cx="118395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13993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37074"/>
            <a:ext cx="9649072" cy="55093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852936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405062"/>
            <a:ext cx="11753850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409511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3548" y="2409511"/>
            <a:ext cx="101501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1725" y="3650332"/>
            <a:ext cx="1160139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71612"/>
            <a:ext cx="117157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18245"/>
            <a:ext cx="116586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365104"/>
            <a:ext cx="234120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4365104"/>
            <a:ext cx="170403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83904" y="5360527"/>
            <a:ext cx="170403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52550"/>
            <a:ext cx="107346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484784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2630677"/>
            <a:ext cx="129614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4344" y="4783568"/>
            <a:ext cx="129614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1538287"/>
            <a:ext cx="58864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717032"/>
            <a:ext cx="51125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4700880"/>
            <a:ext cx="51125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1042987"/>
            <a:ext cx="77247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284984"/>
            <a:ext cx="57606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153085"/>
            <a:ext cx="57606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5032761"/>
            <a:ext cx="57606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81622"/>
            <a:ext cx="116967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44824"/>
            <a:ext cx="88296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780928"/>
            <a:ext cx="90010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695328"/>
            <a:ext cx="90010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658444"/>
            <a:ext cx="90010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594548"/>
            <a:ext cx="90010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95437"/>
            <a:ext cx="118205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2252662"/>
            <a:ext cx="902970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0440" y="3068960"/>
            <a:ext cx="932009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0440" y="3925487"/>
            <a:ext cx="932009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90650"/>
            <a:ext cx="108204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800" y="2132856"/>
            <a:ext cx="1102682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800" y="3811185"/>
            <a:ext cx="1102682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703" y="1350574"/>
            <a:ext cx="11185897" cy="539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865096" cy="53213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340768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6676" y="1340768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5248" y="4153416"/>
            <a:ext cx="11051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93262" y="5912768"/>
            <a:ext cx="167454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07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62100"/>
            <a:ext cx="117252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7" y="1562100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5948" y="1634108"/>
            <a:ext cx="122069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042" y="2606381"/>
            <a:ext cx="111049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44029" y="2606381"/>
            <a:ext cx="111049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10115" y="3543930"/>
            <a:ext cx="111049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5117" y="4585651"/>
            <a:ext cx="111049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29192" cy="542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0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00187"/>
            <a:ext cx="117729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14550"/>
            <a:ext cx="117157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362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00237"/>
            <a:ext cx="116490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204864"/>
            <a:ext cx="100811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0438" y="3582252"/>
            <a:ext cx="1367369" cy="11428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28800"/>
            <a:ext cx="116871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73016"/>
            <a:ext cx="2562225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221" y="4653136"/>
            <a:ext cx="229552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87" y="3045581"/>
            <a:ext cx="5544616" cy="37852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937" y="1292098"/>
            <a:ext cx="5924550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255" y="2167136"/>
            <a:ext cx="5810250" cy="6858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84254" y="2150886"/>
            <a:ext cx="766001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4254" y="3065286"/>
            <a:ext cx="7660017" cy="939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4254" y="4396374"/>
            <a:ext cx="7660017" cy="939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4254" y="5739037"/>
            <a:ext cx="7660017" cy="939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2025-08-13T13:20:15Z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