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53" r:id="rId11"/>
    <p:sldId id="354" r:id="rId12"/>
    <p:sldId id="355" r:id="rId13"/>
    <p:sldId id="332" r:id="rId14"/>
    <p:sldId id="333" r:id="rId15"/>
    <p:sldId id="334" r:id="rId16"/>
    <p:sldId id="335" r:id="rId17"/>
    <p:sldId id="336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268760"/>
            <a:ext cx="7658100" cy="1971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798937"/>
            <a:ext cx="5581650" cy="6381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9158" y="5133181"/>
            <a:ext cx="656272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124075"/>
            <a:ext cx="1170622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46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0" y="1357312"/>
            <a:ext cx="666750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858242"/>
            <a:ext cx="5544616" cy="1290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4501847"/>
            <a:ext cx="5544616" cy="1290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73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8012" y="2228850"/>
            <a:ext cx="5895975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3988222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22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67755"/>
            <a:ext cx="1159192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71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838325"/>
            <a:ext cx="1088707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38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78800"/>
            <a:ext cx="10801200" cy="55345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4314" y="3212976"/>
            <a:ext cx="6851845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4314" y="4138950"/>
            <a:ext cx="6851845" cy="1090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4314" y="5655232"/>
            <a:ext cx="6851845" cy="942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64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1437" y="2057400"/>
            <a:ext cx="44291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14090" y="3429000"/>
            <a:ext cx="4396471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34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63005"/>
            <a:ext cx="117729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420764"/>
            <a:ext cx="943304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474060"/>
            <a:ext cx="943304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301208"/>
            <a:ext cx="9433048" cy="7737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25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3650" y="2957512"/>
            <a:ext cx="7124700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42045"/>
            <a:ext cx="116014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105025"/>
            <a:ext cx="1151572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143622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76375"/>
            <a:ext cx="116205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717032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03362"/>
            <a:ext cx="1169670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484958"/>
            <a:ext cx="9649072" cy="8081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526680"/>
            <a:ext cx="9649072" cy="8081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510528"/>
            <a:ext cx="9649072" cy="8081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962" y="2538412"/>
            <a:ext cx="8982075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160" y="3428998"/>
            <a:ext cx="10153471" cy="1296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2962275"/>
            <a:ext cx="8267700" cy="93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27187"/>
            <a:ext cx="115443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20888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2025-08-13T09:18:54Z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