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33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83593"/>
            <a:ext cx="8534400" cy="1857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933056"/>
            <a:ext cx="5591175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6683" y="5367743"/>
            <a:ext cx="80772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1092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284984"/>
            <a:ext cx="2095500" cy="1514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60" y="3212976"/>
            <a:ext cx="2247900" cy="1600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184" y="3284984"/>
            <a:ext cx="1819275" cy="3276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88488" y="2285030"/>
            <a:ext cx="69373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21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1895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0406" y="3236243"/>
            <a:ext cx="39052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59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85975"/>
            <a:ext cx="111823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005064"/>
            <a:ext cx="69373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822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9348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89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00262"/>
            <a:ext cx="110775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72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014" y="1286332"/>
            <a:ext cx="10198546" cy="54550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286332"/>
            <a:ext cx="2232248" cy="2934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617871"/>
            <a:ext cx="54726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439674"/>
            <a:ext cx="54726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296200"/>
            <a:ext cx="90730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6094853"/>
            <a:ext cx="90730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99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89232" cy="55355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1163002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2" y="2924944"/>
            <a:ext cx="5429250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2780928"/>
            <a:ext cx="5688632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132856"/>
            <a:ext cx="117633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5085184"/>
            <a:ext cx="97930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95437"/>
            <a:ext cx="111061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442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7" y="1511942"/>
            <a:ext cx="2991346" cy="3429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35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676400"/>
            <a:ext cx="102298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074" y="2708920"/>
            <a:ext cx="6627093" cy="730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074" y="3484424"/>
            <a:ext cx="6627093" cy="730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1074" y="4479847"/>
            <a:ext cx="6627093" cy="730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02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24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2025-08-13T12:48:17Z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