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53" r:id="rId11"/>
    <p:sldId id="354" r:id="rId12"/>
    <p:sldId id="355" r:id="rId13"/>
    <p:sldId id="332" r:id="rId14"/>
    <p:sldId id="333" r:id="rId15"/>
    <p:sldId id="334" r:id="rId16"/>
    <p:sldId id="335" r:id="rId17"/>
    <p:sldId id="336" r:id="rId18"/>
    <p:sldId id="337" r:id="rId19"/>
    <p:sldId id="338" r:id="rId20"/>
    <p:sldId id="339" r:id="rId21"/>
    <p:sldId id="340" r:id="rId22"/>
    <p:sldId id="341" r:id="rId23"/>
    <p:sldId id="342" r:id="rId24"/>
    <p:sldId id="343" r:id="rId25"/>
    <p:sldId id="344" r:id="rId26"/>
    <p:sldId id="345" r:id="rId27"/>
    <p:sldId id="346" r:id="rId28"/>
    <p:sldId id="347" r:id="rId29"/>
    <p:sldId id="348" r:id="rId30"/>
    <p:sldId id="356" r:id="rId31"/>
    <p:sldId id="357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268760"/>
            <a:ext cx="7658100" cy="1971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9552" y="4077072"/>
            <a:ext cx="3086100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7728" y="5396830"/>
            <a:ext cx="484822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32148"/>
            <a:ext cx="1169670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861048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467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92721"/>
            <a:ext cx="116490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573016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5019852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73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38275"/>
            <a:ext cx="1156335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725144"/>
            <a:ext cx="734481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224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14475"/>
            <a:ext cx="116395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858244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71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833562"/>
            <a:ext cx="1162050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348880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38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6937" y="1566862"/>
            <a:ext cx="78581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3645024"/>
            <a:ext cx="597666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4570999"/>
            <a:ext cx="597666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64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585912"/>
            <a:ext cx="108394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717032"/>
            <a:ext cx="705678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550409"/>
            <a:ext cx="705678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34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18220"/>
            <a:ext cx="117729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077072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25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515725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439" y="3140968"/>
            <a:ext cx="9763125" cy="1400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80" y="4760168"/>
            <a:ext cx="8353425" cy="1981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88488" y="3463851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68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500312"/>
            <a:ext cx="11744325" cy="185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3573016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54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17104"/>
            <a:ext cx="11753850" cy="464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38411"/>
            <a:ext cx="1170622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5013176"/>
            <a:ext cx="864096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28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62112"/>
            <a:ext cx="1165860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3573016"/>
            <a:ext cx="1296144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655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933575"/>
            <a:ext cx="11868150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66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1581150"/>
            <a:ext cx="98679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780928"/>
            <a:ext cx="9001000" cy="6430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660604"/>
            <a:ext cx="9001000" cy="6430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632877"/>
            <a:ext cx="9001000" cy="6430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319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3087" y="1595437"/>
            <a:ext cx="85058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428998"/>
            <a:ext cx="7920880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4401272"/>
            <a:ext cx="7920880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32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15565"/>
          <a:stretch/>
        </p:blipFill>
        <p:spPr>
          <a:xfrm>
            <a:off x="1487488" y="1182695"/>
            <a:ext cx="9937104" cy="5558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64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957387"/>
            <a:ext cx="1079182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4149080"/>
            <a:ext cx="8280920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410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9886702" cy="53927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3939536"/>
            <a:ext cx="5472608" cy="7135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1864" y="4934959"/>
            <a:ext cx="5472608" cy="7135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1864" y="5918808"/>
            <a:ext cx="5472608" cy="7135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91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62087"/>
            <a:ext cx="1176337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449702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76245" y="3449702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06928" y="3449702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26037" y="3449702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771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037" y="1319212"/>
            <a:ext cx="778192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492896"/>
            <a:ext cx="208823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8790" y="3627215"/>
            <a:ext cx="208823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82021" y="4738385"/>
            <a:ext cx="208823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274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359743"/>
            <a:ext cx="1192530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09120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919287"/>
            <a:ext cx="1101090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033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76375"/>
            <a:ext cx="107442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4581128"/>
            <a:ext cx="3240360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520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181225"/>
            <a:ext cx="11725275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04977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514600"/>
            <a:ext cx="11696700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573016"/>
            <a:ext cx="115212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429375" cy="2867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451945"/>
            <a:ext cx="6696075" cy="1857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3473735"/>
            <a:ext cx="3384376" cy="734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5487730"/>
            <a:ext cx="6192688" cy="734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81125"/>
            <a:ext cx="1168717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846783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85887"/>
            <a:ext cx="1169670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501008"/>
            <a:ext cx="122413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519362"/>
            <a:ext cx="11772900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3506316"/>
            <a:ext cx="720080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2025-08-13T09:17:38Z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