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268760"/>
            <a:ext cx="76581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149080"/>
            <a:ext cx="3876675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04950"/>
            <a:ext cx="118586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29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62162"/>
            <a:ext cx="110585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6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28737"/>
            <a:ext cx="118491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399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86805"/>
            <a:ext cx="117348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46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06785"/>
            <a:ext cx="108299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140968"/>
            <a:ext cx="69847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4055368"/>
            <a:ext cx="69847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4946619"/>
            <a:ext cx="69847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5884168"/>
            <a:ext cx="698477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79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85887"/>
            <a:ext cx="116109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49341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2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554957"/>
            <a:ext cx="8877300" cy="2962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1556928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81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47862"/>
            <a:ext cx="116205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068960"/>
            <a:ext cx="864096" cy="645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33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1204912"/>
            <a:ext cx="73437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005064"/>
            <a:ext cx="74888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4884740"/>
            <a:ext cx="748883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66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929977"/>
            <a:ext cx="7829550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1224" y="2636912"/>
            <a:ext cx="7299151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1224" y="3910127"/>
            <a:ext cx="7299151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1224" y="5449560"/>
            <a:ext cx="7299151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99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49077"/>
            <a:ext cx="118776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941168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91022"/>
            <a:ext cx="118395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63391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38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00200"/>
            <a:ext cx="116776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98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2575"/>
            <a:ext cx="115824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844824"/>
            <a:ext cx="129614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2980" y="4393815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93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715" y="3226643"/>
            <a:ext cx="10829925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310" y="4005064"/>
            <a:ext cx="1083333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174" y="6023942"/>
            <a:ext cx="692003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2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7" y="1176337"/>
            <a:ext cx="65246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3686" y="2204864"/>
            <a:ext cx="563857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3686" y="3084540"/>
            <a:ext cx="563857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3686" y="4137837"/>
            <a:ext cx="563857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3686" y="5029088"/>
            <a:ext cx="643066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78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31168"/>
            <a:ext cx="117633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8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26976"/>
            <a:ext cx="109156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343784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80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426046"/>
            <a:ext cx="99631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426046"/>
            <a:ext cx="129614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6719" y="2409894"/>
            <a:ext cx="129614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6966" y="2444618"/>
            <a:ext cx="211549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47549" y="5373013"/>
            <a:ext cx="145250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17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2566987"/>
            <a:ext cx="979170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578324"/>
            <a:ext cx="201622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79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73671"/>
            <a:ext cx="107823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11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14475"/>
            <a:ext cx="11582400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514475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157412"/>
            <a:ext cx="100203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143620"/>
            <a:ext cx="2304256" cy="1221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6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71612"/>
            <a:ext cx="11830050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573016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95500"/>
            <a:ext cx="1154430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14362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33562"/>
            <a:ext cx="116681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4221088"/>
            <a:ext cx="122413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42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0145"/>
            <a:ext cx="117348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589240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93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808062"/>
            <a:ext cx="75342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356992"/>
            <a:ext cx="669674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4225094"/>
            <a:ext cx="6696744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5234508"/>
            <a:ext cx="6696744" cy="10028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57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971550"/>
            <a:ext cx="66008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844824"/>
            <a:ext cx="504056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384257"/>
            <a:ext cx="504056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4831093"/>
            <a:ext cx="504056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4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2025-08-13T13:23:20Z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