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7150" y="3995353"/>
            <a:ext cx="490537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0362" y="5440263"/>
            <a:ext cx="63912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84731" cy="52651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474613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329"/>
            <a:ext cx="117348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699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624012"/>
            <a:ext cx="94392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624012"/>
            <a:ext cx="1224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14600"/>
            <a:ext cx="116014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506316"/>
            <a:ext cx="100811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395537"/>
            <a:ext cx="117062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1105"/>
            <a:ext cx="116014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8281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92510"/>
            <a:ext cx="117252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62225"/>
            <a:ext cx="1173480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573016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03437"/>
            <a:ext cx="11008543" cy="51219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733256"/>
            <a:ext cx="23762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473671"/>
            <a:ext cx="93916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005064"/>
            <a:ext cx="78488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8612" y="5378524"/>
            <a:ext cx="332750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71255"/>
            <a:ext cx="9721080" cy="54701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645024"/>
            <a:ext cx="10801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747837"/>
            <a:ext cx="105632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08920"/>
            <a:ext cx="87849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23320"/>
            <a:ext cx="87849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02996"/>
            <a:ext cx="87849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1112"/>
            <a:ext cx="116871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43621"/>
            <a:ext cx="95770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938364"/>
            <a:ext cx="95770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740928"/>
            <a:ext cx="95770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362075"/>
            <a:ext cx="72009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550" y="2132856"/>
            <a:ext cx="338442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550" y="4005064"/>
            <a:ext cx="338442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9803"/>
          <a:stretch/>
        </p:blipFill>
        <p:spPr>
          <a:xfrm>
            <a:off x="982914" y="3741724"/>
            <a:ext cx="10925175" cy="80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24062"/>
            <a:ext cx="108775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63181"/>
            <a:ext cx="95050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4802"/>
            <a:ext cx="116967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62087"/>
            <a:ext cx="109632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581128"/>
            <a:ext cx="42484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933575"/>
            <a:ext cx="75438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429000"/>
            <a:ext cx="32403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273952"/>
            <a:ext cx="32403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48519"/>
            <a:ext cx="118967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1452711"/>
            <a:ext cx="77247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348880"/>
            <a:ext cx="36004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218284"/>
            <a:ext cx="7056784" cy="1506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838740"/>
            <a:ext cx="7056784" cy="1506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62125"/>
            <a:ext cx="117538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645024"/>
            <a:ext cx="20882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20" y="1282265"/>
            <a:ext cx="11201896" cy="553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3387"/>
            <a:ext cx="116586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2520"/>
            <a:ext cx="116967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62880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47875"/>
            <a:ext cx="116014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2123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42045"/>
            <a:ext cx="116300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5679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590800"/>
            <a:ext cx="112204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700" y="4365104"/>
            <a:ext cx="4686300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6884" y="4394051"/>
            <a:ext cx="49571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746473"/>
            <a:ext cx="84486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3418482"/>
            <a:ext cx="8616825" cy="1306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5018484"/>
            <a:ext cx="30963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2025-08-13T09:50:24Z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