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4067919"/>
            <a:ext cx="4600575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949" y="5373216"/>
            <a:ext cx="38481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04950"/>
            <a:ext cx="107061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45365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33005"/>
            <a:ext cx="45365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93704"/>
            <a:ext cx="45365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2564904"/>
            <a:ext cx="45365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3433005"/>
            <a:ext cx="45365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572"/>
            <a:ext cx="115919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71687"/>
            <a:ext cx="116014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8733" y="2208648"/>
            <a:ext cx="792088" cy="1292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2202" y="392170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14600"/>
            <a:ext cx="109537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36527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7742" y="3497226"/>
            <a:ext cx="120877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328612"/>
            <a:ext cx="6486525" cy="620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96952"/>
            <a:ext cx="63367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374340"/>
            <a:ext cx="63367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6021288"/>
            <a:ext cx="6336704" cy="40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47339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697949"/>
            <a:ext cx="4536504" cy="4115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5500" y="2697948"/>
            <a:ext cx="5436604" cy="1163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500" y="3693371"/>
            <a:ext cx="5436604" cy="1163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500" y="4966586"/>
            <a:ext cx="5436604" cy="1163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626227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68760"/>
            <a:ext cx="119062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964" y="4241626"/>
            <a:ext cx="73533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365104"/>
            <a:ext cx="80648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10056"/>
            <a:ext cx="80648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193904"/>
            <a:ext cx="80648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41105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90750"/>
            <a:ext cx="116586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8287"/>
            <a:ext cx="11687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5679"/>
            <a:ext cx="116586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437112"/>
            <a:ext cx="1584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364" y="5409386"/>
            <a:ext cx="1584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3600"/>
            <a:ext cx="116490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336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4378" y="3163746"/>
            <a:ext cx="792088" cy="1201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722462"/>
            <a:ext cx="87058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694509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666782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558033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2575"/>
            <a:ext cx="105537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150" y="2708920"/>
            <a:ext cx="981335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50" y="3553872"/>
            <a:ext cx="981335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50" y="4537720"/>
            <a:ext cx="981335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042987"/>
            <a:ext cx="79152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8362" y="2858244"/>
            <a:ext cx="8422134" cy="1146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293096"/>
            <a:ext cx="9304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229200"/>
            <a:ext cx="99199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095375"/>
            <a:ext cx="94488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75608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000957"/>
            <a:ext cx="7560840" cy="1813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003377"/>
            <a:ext cx="75608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76450"/>
            <a:ext cx="116967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90687"/>
            <a:ext cx="103632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8998"/>
            <a:ext cx="9505056" cy="194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52587"/>
            <a:ext cx="117919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247775"/>
            <a:ext cx="79629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04864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107689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987365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017511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33056"/>
            <a:ext cx="66198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949864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910562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743940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033587"/>
            <a:ext cx="11906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143621"/>
            <a:ext cx="18722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634455"/>
            <a:ext cx="91821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653136"/>
            <a:ext cx="13681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5398"/>
            <a:ext cx="10458003" cy="54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74254"/>
            <a:ext cx="118872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3862"/>
            <a:ext cx="11725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288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512912"/>
            <a:ext cx="90201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2896"/>
            <a:ext cx="3600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0284" y="3418871"/>
            <a:ext cx="3600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1306" y="4472168"/>
            <a:ext cx="9128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2654" y="5351844"/>
            <a:ext cx="3600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71675"/>
            <a:ext cx="115824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060848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6634" y="3021547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5135" y="4040119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0933" y="3982246"/>
            <a:ext cx="109703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33650"/>
            <a:ext cx="116109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29523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504950"/>
            <a:ext cx="10191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42420"/>
            <a:ext cx="37444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8302" y="4231514"/>
            <a:ext cx="4502233" cy="1121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2025-08-13T09:35:39Z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