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53" r:id="rId11"/>
    <p:sldId id="354" r:id="rId12"/>
    <p:sldId id="355" r:id="rId13"/>
    <p:sldId id="332" r:id="rId14"/>
    <p:sldId id="333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12776"/>
            <a:ext cx="10991850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6637" y="4077072"/>
            <a:ext cx="5038725" cy="68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1436" y="5558756"/>
            <a:ext cx="4429125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566862"/>
            <a:ext cx="1109662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7200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467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9195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731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481262"/>
            <a:ext cx="10991850" cy="1895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501008"/>
            <a:ext cx="158417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224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3500"/>
            <a:ext cx="1179195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718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576512"/>
            <a:ext cx="11201400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38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0" y="2143125"/>
            <a:ext cx="5524500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49075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297363"/>
            <a:ext cx="7200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03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4493"/>
            <a:ext cx="1168717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04864"/>
            <a:ext cx="7200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489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77264" cy="55778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348880"/>
            <a:ext cx="7200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9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64907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76872"/>
            <a:ext cx="7200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05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27026"/>
            <a:ext cx="11649075" cy="188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40349"/>
          <a:stretch/>
        </p:blipFill>
        <p:spPr>
          <a:xfrm>
            <a:off x="883840" y="3494881"/>
            <a:ext cx="10972800" cy="267042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3459486"/>
            <a:ext cx="7200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09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5912" y="2614612"/>
            <a:ext cx="9020175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402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8491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656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2025-08-13T12:55:43Z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