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795" y="3861048"/>
            <a:ext cx="55054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1820" y="5157192"/>
            <a:ext cx="96774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89670"/>
            <a:ext cx="10106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17032"/>
            <a:ext cx="10081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619857"/>
            <a:ext cx="10081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589240"/>
            <a:ext cx="10081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84920"/>
            <a:ext cx="107537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89040"/>
            <a:ext cx="10585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80291"/>
            <a:ext cx="10585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640989"/>
            <a:ext cx="10585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900237"/>
            <a:ext cx="75533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1690687"/>
            <a:ext cx="6353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564904"/>
            <a:ext cx="46805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456155"/>
            <a:ext cx="46805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382129"/>
            <a:ext cx="46805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676400"/>
            <a:ext cx="9382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28163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69885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590675"/>
            <a:ext cx="63912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0362" y="2636912"/>
            <a:ext cx="67960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0362" y="3470289"/>
            <a:ext cx="67960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0362" y="4396264"/>
            <a:ext cx="679603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589112"/>
            <a:ext cx="7172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730452"/>
            <a:ext cx="73448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5610128"/>
            <a:ext cx="73448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638300"/>
            <a:ext cx="83534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4500" y="2636912"/>
            <a:ext cx="853398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500" y="3493439"/>
            <a:ext cx="853398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4500" y="4616183"/>
            <a:ext cx="853398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16832"/>
            <a:ext cx="78581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323975"/>
            <a:ext cx="82200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860916"/>
            <a:ext cx="5112568" cy="1144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330900"/>
            <a:ext cx="5112568" cy="1144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1657350"/>
            <a:ext cx="6867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2236" y="2708920"/>
            <a:ext cx="638609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2236" y="3650332"/>
            <a:ext cx="71061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2236" y="4564732"/>
            <a:ext cx="71061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671637"/>
            <a:ext cx="92106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343025"/>
            <a:ext cx="96393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858244"/>
            <a:ext cx="7988002" cy="1218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365104"/>
            <a:ext cx="74888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685925"/>
            <a:ext cx="8648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094" y="2636912"/>
            <a:ext cx="91754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5094" y="3586036"/>
            <a:ext cx="91754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5094" y="4500436"/>
            <a:ext cx="91754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2025-08-13T10:03:45Z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