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574" autoAdjust="0"/>
    <p:restoredTop sz="94660"/>
  </p:normalViewPr>
  <p:slideViewPr>
    <p:cSldViewPr showGuides="1">
      <p:cViewPr>
        <p:scale>
          <a:sx n="66" d="100"/>
          <a:sy n="66" d="100"/>
        </p:scale>
        <p:origin x="612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6F5D0C6-50D5-B18A-5D3C-14849F54BD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57" y="2905098"/>
            <a:ext cx="11392485" cy="10478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68C9D3-DF73-B045-5D66-719146DE2A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79550"/>
            <a:ext cx="11340000" cy="57224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A5A664-98BD-EBDF-B3F4-8F418E09018B}"/>
              </a:ext>
            </a:extLst>
          </p:cNvPr>
          <p:cNvSpPr/>
          <p:nvPr/>
        </p:nvSpPr>
        <p:spPr bwMode="white">
          <a:xfrm>
            <a:off x="4655840" y="2232423"/>
            <a:ext cx="1807383" cy="65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883487-372D-82A8-BEB6-B85212E062D1}"/>
              </a:ext>
            </a:extLst>
          </p:cNvPr>
          <p:cNvSpPr/>
          <p:nvPr/>
        </p:nvSpPr>
        <p:spPr bwMode="white">
          <a:xfrm>
            <a:off x="6510831" y="3359974"/>
            <a:ext cx="514156" cy="47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D8A6DF-8C63-17EC-B387-12888AA964EB}"/>
              </a:ext>
            </a:extLst>
          </p:cNvPr>
          <p:cNvSpPr/>
          <p:nvPr/>
        </p:nvSpPr>
        <p:spPr bwMode="white">
          <a:xfrm>
            <a:off x="1759647" y="4321646"/>
            <a:ext cx="1094962" cy="49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B2C1F3-8B67-1681-27FB-E6C43C6C60D2}"/>
              </a:ext>
            </a:extLst>
          </p:cNvPr>
          <p:cNvSpPr/>
          <p:nvPr/>
        </p:nvSpPr>
        <p:spPr bwMode="white">
          <a:xfrm>
            <a:off x="2311889" y="5292839"/>
            <a:ext cx="1085440" cy="49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67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56706E-0976-D7F4-27C4-F91652A956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28694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8084FA-17B3-BC91-E952-C947C25CA771}"/>
              </a:ext>
            </a:extLst>
          </p:cNvPr>
          <p:cNvSpPr/>
          <p:nvPr/>
        </p:nvSpPr>
        <p:spPr bwMode="white">
          <a:xfrm>
            <a:off x="2639616" y="1201254"/>
            <a:ext cx="1843153" cy="63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EA3806-7FBF-868C-8EBA-FE7BA6F35D74}"/>
              </a:ext>
            </a:extLst>
          </p:cNvPr>
          <p:cNvSpPr/>
          <p:nvPr/>
        </p:nvSpPr>
        <p:spPr bwMode="white">
          <a:xfrm>
            <a:off x="7171808" y="1201254"/>
            <a:ext cx="1843153" cy="63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D80B55-2015-D695-180E-57C7ED1C0DF5}"/>
              </a:ext>
            </a:extLst>
          </p:cNvPr>
          <p:cNvSpPr/>
          <p:nvPr/>
        </p:nvSpPr>
        <p:spPr bwMode="white">
          <a:xfrm>
            <a:off x="6974938" y="2176242"/>
            <a:ext cx="2877909" cy="61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34CFB55-4963-E096-C6A4-F60FA849B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69" t="19512" b="7840"/>
          <a:stretch>
            <a:fillRect/>
          </a:stretch>
        </p:blipFill>
        <p:spPr>
          <a:xfrm>
            <a:off x="7956568" y="2969704"/>
            <a:ext cx="4235432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50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9278A1-202B-71DF-1033-7AE3BC6691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65259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89F13B-5C64-E1C1-8695-AC2BA397A4CB}"/>
              </a:ext>
            </a:extLst>
          </p:cNvPr>
          <p:cNvSpPr/>
          <p:nvPr/>
        </p:nvSpPr>
        <p:spPr bwMode="white">
          <a:xfrm>
            <a:off x="10608802" y="4074399"/>
            <a:ext cx="339881" cy="37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60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5B7D8-7BFA-4BA7-EF5C-DF067819F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9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3A91A7-2754-C8C6-6967-84B86B1B6124}"/>
              </a:ext>
            </a:extLst>
          </p:cNvPr>
          <p:cNvSpPr/>
          <p:nvPr/>
        </p:nvSpPr>
        <p:spPr bwMode="white">
          <a:xfrm>
            <a:off x="6729823" y="3176225"/>
            <a:ext cx="371335" cy="39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51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F21B68-BDC2-51E6-39C6-7FEB85E3E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3905D1-8CD5-AA34-71B0-E0296239DC38}"/>
              </a:ext>
            </a:extLst>
          </p:cNvPr>
          <p:cNvSpPr/>
          <p:nvPr/>
        </p:nvSpPr>
        <p:spPr bwMode="white">
          <a:xfrm>
            <a:off x="10386045" y="1443754"/>
            <a:ext cx="333249" cy="39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59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7967D-0E08-5A93-7835-1440653499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200" y="836712"/>
            <a:ext cx="795759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153964-A926-C426-8178-06C63B3F7773}"/>
              </a:ext>
            </a:extLst>
          </p:cNvPr>
          <p:cNvSpPr/>
          <p:nvPr/>
        </p:nvSpPr>
        <p:spPr bwMode="white">
          <a:xfrm>
            <a:off x="9179486" y="4940301"/>
            <a:ext cx="260576" cy="28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4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8761B-DA48-423C-94A3-97D090A5A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90000"/>
            <a:ext cx="10810864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835478-E0DC-7478-4CD6-3BF65471BA02}"/>
              </a:ext>
            </a:extLst>
          </p:cNvPr>
          <p:cNvSpPr/>
          <p:nvPr/>
        </p:nvSpPr>
        <p:spPr bwMode="white">
          <a:xfrm>
            <a:off x="10659046" y="4532600"/>
            <a:ext cx="326776" cy="37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53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B8D82-BB7B-B73A-A139-AC349B895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35507"/>
            <a:ext cx="11340000" cy="58224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253082-9A69-429F-C397-2DA793F433A1}"/>
              </a:ext>
            </a:extLst>
          </p:cNvPr>
          <p:cNvSpPr/>
          <p:nvPr/>
        </p:nvSpPr>
        <p:spPr bwMode="white">
          <a:xfrm>
            <a:off x="10524464" y="2217158"/>
            <a:ext cx="371335" cy="4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89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6FB5D6-AAB7-9E43-E5EA-C0E32E2568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289" y="990000"/>
            <a:ext cx="95314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4A9C2A-A35D-A58F-AA26-D34819839044}"/>
              </a:ext>
            </a:extLst>
          </p:cNvPr>
          <p:cNvSpPr/>
          <p:nvPr/>
        </p:nvSpPr>
        <p:spPr bwMode="white">
          <a:xfrm>
            <a:off x="9797328" y="2006693"/>
            <a:ext cx="288103" cy="33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8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B35367-FF25-075F-D92A-58B3DA758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840456" cy="388325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2730670-04F0-3C84-110A-E0982B43DE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66"/>
          <a:stretch>
            <a:fillRect/>
          </a:stretch>
        </p:blipFill>
        <p:spPr>
          <a:xfrm>
            <a:off x="5313847" y="3790771"/>
            <a:ext cx="6925951" cy="3067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655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90518-2655-A8E6-CC7E-D9D322F0E6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378" y="908720"/>
            <a:ext cx="7207243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BB0191-DCBC-7B10-501D-CFA91587A61E}"/>
              </a:ext>
            </a:extLst>
          </p:cNvPr>
          <p:cNvSpPr/>
          <p:nvPr/>
        </p:nvSpPr>
        <p:spPr bwMode="white">
          <a:xfrm>
            <a:off x="5881174" y="2695159"/>
            <a:ext cx="320725" cy="30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07A740-2A47-9AF5-4410-4455B2935D2F}"/>
              </a:ext>
            </a:extLst>
          </p:cNvPr>
          <p:cNvSpPr/>
          <p:nvPr/>
        </p:nvSpPr>
        <p:spPr bwMode="white">
          <a:xfrm>
            <a:off x="6462110" y="4305983"/>
            <a:ext cx="835096" cy="26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1E3697-29DE-80A2-B350-5F05E19B9903}"/>
              </a:ext>
            </a:extLst>
          </p:cNvPr>
          <p:cNvSpPr/>
          <p:nvPr/>
        </p:nvSpPr>
        <p:spPr bwMode="white">
          <a:xfrm>
            <a:off x="3073314" y="4439209"/>
            <a:ext cx="835096" cy="2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24F910-FCA8-2FD3-C3F9-ED0145493E7D}"/>
              </a:ext>
            </a:extLst>
          </p:cNvPr>
          <p:cNvSpPr/>
          <p:nvPr/>
        </p:nvSpPr>
        <p:spPr bwMode="white">
          <a:xfrm>
            <a:off x="6462110" y="4929723"/>
            <a:ext cx="841147" cy="26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06C04A-6F42-2825-2B61-366A8F82942B}"/>
              </a:ext>
            </a:extLst>
          </p:cNvPr>
          <p:cNvSpPr/>
          <p:nvPr/>
        </p:nvSpPr>
        <p:spPr bwMode="white">
          <a:xfrm>
            <a:off x="3079365" y="5280955"/>
            <a:ext cx="829044" cy="26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EC64022-E9CE-3374-AF5C-AD8473D1F555}"/>
              </a:ext>
            </a:extLst>
          </p:cNvPr>
          <p:cNvSpPr/>
          <p:nvPr/>
        </p:nvSpPr>
        <p:spPr bwMode="white">
          <a:xfrm>
            <a:off x="6462110" y="5529240"/>
            <a:ext cx="1107410" cy="2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A501EF-E43A-25B7-B362-7C513D13D0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937104" cy="16181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FA31F6D-3D16-C4B3-D768-0A59BCD5B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220" y="2382824"/>
            <a:ext cx="9937104" cy="43278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A124D5-CB3D-DB68-8776-329E35245C01}"/>
              </a:ext>
            </a:extLst>
          </p:cNvPr>
          <p:cNvSpPr/>
          <p:nvPr/>
        </p:nvSpPr>
        <p:spPr bwMode="white">
          <a:xfrm>
            <a:off x="9840416" y="2564904"/>
            <a:ext cx="596341" cy="50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86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7FC1EC-A066-B291-37CC-1C407DD556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443640"/>
            <a:ext cx="8104160" cy="44760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1A851FF-CA65-C4F6-F876-E7FB564260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81"/>
          <a:stretch>
            <a:fillRect/>
          </a:stretch>
        </p:blipFill>
        <p:spPr>
          <a:xfrm>
            <a:off x="3347034" y="620688"/>
            <a:ext cx="5497932" cy="193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2891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828A72-2911-D841-E8E1-5B58B965FC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786" y="908720"/>
            <a:ext cx="957042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4000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667D4-681C-6027-AC3C-297E133066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>
            <a:fillRect/>
          </a:stretch>
        </p:blipFill>
        <p:spPr>
          <a:xfrm>
            <a:off x="779728" y="980728"/>
            <a:ext cx="10632544" cy="557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0443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742A9-358D-E4E6-8C58-DA76093D03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48680"/>
            <a:ext cx="11340000" cy="3642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5687A5-B646-45B6-B9AB-180009DE6547}"/>
              </a:ext>
            </a:extLst>
          </p:cNvPr>
          <p:cNvSpPr/>
          <p:nvPr/>
        </p:nvSpPr>
        <p:spPr bwMode="white">
          <a:xfrm>
            <a:off x="10269196" y="806101"/>
            <a:ext cx="1114005" cy="49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2EFE6C-5164-F69B-F35A-BD60D92B977B}"/>
              </a:ext>
            </a:extLst>
          </p:cNvPr>
          <p:cNvSpPr/>
          <p:nvPr/>
        </p:nvSpPr>
        <p:spPr bwMode="white">
          <a:xfrm>
            <a:off x="2090305" y="1721379"/>
            <a:ext cx="561763" cy="4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0232E5-AE1D-807F-0508-6A7F7A4220E0}"/>
              </a:ext>
            </a:extLst>
          </p:cNvPr>
          <p:cNvSpPr/>
          <p:nvPr/>
        </p:nvSpPr>
        <p:spPr bwMode="white">
          <a:xfrm>
            <a:off x="7174738" y="1711845"/>
            <a:ext cx="495113" cy="47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51A3A4-B48D-7943-B505-59C1A98EDE47}"/>
              </a:ext>
            </a:extLst>
          </p:cNvPr>
          <p:cNvSpPr/>
          <p:nvPr/>
        </p:nvSpPr>
        <p:spPr bwMode="white">
          <a:xfrm>
            <a:off x="9726476" y="2588987"/>
            <a:ext cx="1085440" cy="49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5BFF4D-FFA6-170F-6DC4-33B47C6E1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02"/>
          <a:stretch>
            <a:fillRect/>
          </a:stretch>
        </p:blipFill>
        <p:spPr>
          <a:xfrm>
            <a:off x="10562699" y="3431682"/>
            <a:ext cx="1641003" cy="3475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676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D8FEB7-4BF3-8312-32C9-017926B18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21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437E8E-0E45-EC19-9513-50E4256AF270}"/>
              </a:ext>
            </a:extLst>
          </p:cNvPr>
          <p:cNvSpPr/>
          <p:nvPr/>
        </p:nvSpPr>
        <p:spPr bwMode="white">
          <a:xfrm>
            <a:off x="2864130" y="3168649"/>
            <a:ext cx="4189420" cy="49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CA1B7B-D8C3-9C7F-4758-85DFA96DC97B}"/>
              </a:ext>
            </a:extLst>
          </p:cNvPr>
          <p:cNvSpPr/>
          <p:nvPr/>
        </p:nvSpPr>
        <p:spPr bwMode="white">
          <a:xfrm>
            <a:off x="3111687" y="4055181"/>
            <a:ext cx="2256574" cy="49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561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BC504-FB4E-ED8B-1C73-37DEEDAC01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35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2E525-F4F2-0682-7C31-E12B0AC4C2DF}"/>
              </a:ext>
            </a:extLst>
          </p:cNvPr>
          <p:cNvSpPr/>
          <p:nvPr/>
        </p:nvSpPr>
        <p:spPr bwMode="white">
          <a:xfrm>
            <a:off x="6606045" y="2330084"/>
            <a:ext cx="323727" cy="38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03C6CF-076B-FE3D-CC45-2585776285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8" t="37272" r="26558"/>
          <a:stretch>
            <a:fillRect/>
          </a:stretch>
        </p:blipFill>
        <p:spPr>
          <a:xfrm>
            <a:off x="3539716" y="3933056"/>
            <a:ext cx="5112568" cy="274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8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56F6E-8E59-2445-4393-32C63D4C2A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7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E15104-07BD-6682-965C-4EDE18B0B0F7}"/>
              </a:ext>
            </a:extLst>
          </p:cNvPr>
          <p:cNvSpPr/>
          <p:nvPr/>
        </p:nvSpPr>
        <p:spPr bwMode="white">
          <a:xfrm>
            <a:off x="1654911" y="1452546"/>
            <a:ext cx="904534" cy="40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24B4B0-5DBF-E72D-BBA7-99DABD0FD556}"/>
              </a:ext>
            </a:extLst>
          </p:cNvPr>
          <p:cNvSpPr/>
          <p:nvPr/>
        </p:nvSpPr>
        <p:spPr bwMode="white">
          <a:xfrm>
            <a:off x="1645390" y="2585756"/>
            <a:ext cx="914055" cy="40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93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651CA-BBB1-D367-5114-A2CD4C297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48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EA2E94-9AB3-D730-8D98-70BDECAF7AC4}"/>
              </a:ext>
            </a:extLst>
          </p:cNvPr>
          <p:cNvSpPr/>
          <p:nvPr/>
        </p:nvSpPr>
        <p:spPr bwMode="white">
          <a:xfrm>
            <a:off x="10890680" y="1376493"/>
            <a:ext cx="495113" cy="48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58F2F1-EA9A-3537-ED61-8AC350F39CE9}"/>
              </a:ext>
            </a:extLst>
          </p:cNvPr>
          <p:cNvSpPr/>
          <p:nvPr/>
        </p:nvSpPr>
        <p:spPr bwMode="white">
          <a:xfrm>
            <a:off x="931284" y="2300988"/>
            <a:ext cx="542720" cy="4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FE6A7C-7DEC-0136-343A-442167FBF68C}"/>
              </a:ext>
            </a:extLst>
          </p:cNvPr>
          <p:cNvSpPr/>
          <p:nvPr/>
        </p:nvSpPr>
        <p:spPr bwMode="white">
          <a:xfrm>
            <a:off x="4568463" y="2300988"/>
            <a:ext cx="1094962" cy="4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30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C74CA-938D-563E-6FC9-FFF859DD16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183" y="764704"/>
            <a:ext cx="8135633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EA00FB-8D1B-99BD-E3DB-2A1872195F82}"/>
              </a:ext>
            </a:extLst>
          </p:cNvPr>
          <p:cNvSpPr/>
          <p:nvPr/>
        </p:nvSpPr>
        <p:spPr bwMode="white">
          <a:xfrm>
            <a:off x="7028421" y="5485062"/>
            <a:ext cx="778725" cy="36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5CAEC8-DFE2-C50B-A80B-E1BF4311F9BA}"/>
              </a:ext>
            </a:extLst>
          </p:cNvPr>
          <p:cNvSpPr/>
          <p:nvPr/>
        </p:nvSpPr>
        <p:spPr bwMode="white">
          <a:xfrm>
            <a:off x="7021590" y="6161351"/>
            <a:ext cx="785556" cy="35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55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69FE0F-F0F9-F2EE-4BC2-2F8FE7AC7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2BD7DA-4CD6-96CE-369A-1F6E1836B805}"/>
              </a:ext>
            </a:extLst>
          </p:cNvPr>
          <p:cNvSpPr/>
          <p:nvPr/>
        </p:nvSpPr>
        <p:spPr bwMode="white">
          <a:xfrm>
            <a:off x="5358740" y="4290031"/>
            <a:ext cx="2247052" cy="514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07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8A48E1-473D-0451-18D0-C19B566C6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6B0F85-DF9B-306B-1F01-7C21C2623511}"/>
              </a:ext>
            </a:extLst>
          </p:cNvPr>
          <p:cNvSpPr/>
          <p:nvPr/>
        </p:nvSpPr>
        <p:spPr bwMode="white">
          <a:xfrm>
            <a:off x="5568211" y="1395638"/>
            <a:ext cx="2304181" cy="4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BABF3C-2FCD-F4E2-9EAD-B0B749481165}"/>
              </a:ext>
            </a:extLst>
          </p:cNvPr>
          <p:cNvSpPr/>
          <p:nvPr/>
        </p:nvSpPr>
        <p:spPr bwMode="white">
          <a:xfrm>
            <a:off x="9681460" y="1395638"/>
            <a:ext cx="1704332" cy="4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E5D0A5-681C-6BCA-5BE7-62C3221F8F2B}"/>
              </a:ext>
            </a:extLst>
          </p:cNvPr>
          <p:cNvSpPr/>
          <p:nvPr/>
        </p:nvSpPr>
        <p:spPr bwMode="white">
          <a:xfrm>
            <a:off x="931284" y="2320577"/>
            <a:ext cx="552241" cy="4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EA1477-16FD-6CEC-663A-48BA49E413ED}"/>
              </a:ext>
            </a:extLst>
          </p:cNvPr>
          <p:cNvSpPr/>
          <p:nvPr/>
        </p:nvSpPr>
        <p:spPr bwMode="white">
          <a:xfrm>
            <a:off x="7034508" y="3264586"/>
            <a:ext cx="2313702" cy="4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14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9B3E8-07B0-703A-5A91-61C22A348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087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79022C-93C9-527F-7315-991AF57F1458}"/>
              </a:ext>
            </a:extLst>
          </p:cNvPr>
          <p:cNvSpPr/>
          <p:nvPr/>
        </p:nvSpPr>
        <p:spPr bwMode="white">
          <a:xfrm>
            <a:off x="1493047" y="3395824"/>
            <a:ext cx="1066397" cy="50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A335F1-200F-BAB4-D664-EF324C6FDAC1}"/>
              </a:ext>
            </a:extLst>
          </p:cNvPr>
          <p:cNvSpPr/>
          <p:nvPr/>
        </p:nvSpPr>
        <p:spPr bwMode="white">
          <a:xfrm>
            <a:off x="8643627" y="3395824"/>
            <a:ext cx="1628161" cy="50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D624B5-C79A-DE1C-EB47-D7CA71EFB477}"/>
              </a:ext>
            </a:extLst>
          </p:cNvPr>
          <p:cNvSpPr/>
          <p:nvPr/>
        </p:nvSpPr>
        <p:spPr bwMode="white">
          <a:xfrm>
            <a:off x="4520856" y="5348562"/>
            <a:ext cx="1075919" cy="4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29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64072F-640F-928E-FE4A-947D1A0B8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124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B97A8E-B0FF-242C-8313-7175C3DDC274}"/>
              </a:ext>
            </a:extLst>
          </p:cNvPr>
          <p:cNvSpPr/>
          <p:nvPr/>
        </p:nvSpPr>
        <p:spPr bwMode="white">
          <a:xfrm>
            <a:off x="10376523" y="4466372"/>
            <a:ext cx="361813" cy="40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84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2025-07-06T13:46:38Z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