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77" autoAdjust="0"/>
    <p:restoredTop sz="94660"/>
  </p:normalViewPr>
  <p:slideViewPr>
    <p:cSldViewPr showGuides="1">
      <p:cViewPr>
        <p:scale>
          <a:sx n="75" d="100"/>
          <a:sy n="75" d="100"/>
        </p:scale>
        <p:origin x="46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F5F9AD-17D2-53BC-160A-8B31E553C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692" y="3117834"/>
            <a:ext cx="9074616" cy="6223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2D28F-46A7-42B6-C3D9-4CC2AABF8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F1988-E12D-F18F-20A3-C256CD5B6594}"/>
              </a:ext>
            </a:extLst>
          </p:cNvPr>
          <p:cNvSpPr/>
          <p:nvPr/>
        </p:nvSpPr>
        <p:spPr bwMode="white">
          <a:xfrm>
            <a:off x="10386045" y="3349295"/>
            <a:ext cx="342770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58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EF37A-8662-828F-2969-2758E495B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103331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FAC00-470A-6B8E-2D07-4465601A9E5D}"/>
              </a:ext>
            </a:extLst>
          </p:cNvPr>
          <p:cNvSpPr/>
          <p:nvPr/>
        </p:nvSpPr>
        <p:spPr bwMode="white">
          <a:xfrm>
            <a:off x="9469795" y="2944449"/>
            <a:ext cx="347039" cy="35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1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EEB79-C7E1-AC7F-9238-CDC6FEF7A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1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C4D16-8632-DD4F-5A80-1251488DA276}"/>
              </a:ext>
            </a:extLst>
          </p:cNvPr>
          <p:cNvSpPr/>
          <p:nvPr/>
        </p:nvSpPr>
        <p:spPr bwMode="white">
          <a:xfrm>
            <a:off x="10376523" y="2623792"/>
            <a:ext cx="371335" cy="39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19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4151C-5346-31FB-620E-3909589B93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503" y="836712"/>
            <a:ext cx="687499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CEDCD-BF0A-2751-EC87-6023A0EDB084}"/>
              </a:ext>
            </a:extLst>
          </p:cNvPr>
          <p:cNvSpPr/>
          <p:nvPr/>
        </p:nvSpPr>
        <p:spPr bwMode="white">
          <a:xfrm>
            <a:off x="8719581" y="3083416"/>
            <a:ext cx="225125" cy="24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74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B63D2-AA55-CD99-A0FE-2F8CB9F4C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84" y="836712"/>
            <a:ext cx="85960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23C023-A38E-73B2-3D8E-DF85FA7A350A}"/>
              </a:ext>
            </a:extLst>
          </p:cNvPr>
          <p:cNvSpPr/>
          <p:nvPr/>
        </p:nvSpPr>
        <p:spPr bwMode="white">
          <a:xfrm>
            <a:off x="9419654" y="952195"/>
            <a:ext cx="281482" cy="30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5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B2CD2-5D80-73B4-2249-F32DD4D7B1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09" y="836712"/>
            <a:ext cx="61919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4F7F33-C1AB-A567-AFB8-4939D63B0376}"/>
              </a:ext>
            </a:extLst>
          </p:cNvPr>
          <p:cNvSpPr/>
          <p:nvPr/>
        </p:nvSpPr>
        <p:spPr bwMode="white">
          <a:xfrm>
            <a:off x="8484929" y="2100829"/>
            <a:ext cx="202760" cy="21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33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9875E-3509-EA2B-76E2-A8E50A29B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6289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E9857-A4FE-0D53-2E34-9919DD952210}"/>
              </a:ext>
            </a:extLst>
          </p:cNvPr>
          <p:cNvSpPr/>
          <p:nvPr/>
        </p:nvSpPr>
        <p:spPr bwMode="white">
          <a:xfrm>
            <a:off x="10857466" y="2096054"/>
            <a:ext cx="321277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48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FBA02-39DB-F479-7794-F43C86BCC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94" y="1002245"/>
            <a:ext cx="112360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1A350-DD9E-A0C8-2DEB-34EB8660C11A}"/>
              </a:ext>
            </a:extLst>
          </p:cNvPr>
          <p:cNvSpPr/>
          <p:nvPr/>
        </p:nvSpPr>
        <p:spPr bwMode="white">
          <a:xfrm>
            <a:off x="10412099" y="4271694"/>
            <a:ext cx="377363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8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2689C-D6FB-16C2-7963-A78F81D1B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5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EDE31B0-DBB7-A8C3-BBA6-457A713B8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0" b="77820"/>
          <a:stretch>
            <a:fillRect/>
          </a:stretch>
        </p:blipFill>
        <p:spPr>
          <a:xfrm>
            <a:off x="1199456" y="4293097"/>
            <a:ext cx="388843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957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F4702-130E-EA1D-2B7F-CB513EA83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2" b="78520"/>
          <a:stretch>
            <a:fillRect/>
          </a:stretch>
        </p:blipFill>
        <p:spPr>
          <a:xfrm>
            <a:off x="8544272" y="1224001"/>
            <a:ext cx="3155728" cy="836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15FEB-26A5-C524-BB55-4A077AE86FD2}"/>
              </a:ext>
            </a:extLst>
          </p:cNvPr>
          <p:cNvSpPr/>
          <p:nvPr/>
        </p:nvSpPr>
        <p:spPr bwMode="white">
          <a:xfrm>
            <a:off x="9519596" y="1385931"/>
            <a:ext cx="380856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2ADF3B-B391-A0AE-CFDC-4A851D809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8"/>
          <a:stretch>
            <a:fillRect/>
          </a:stretch>
        </p:blipFill>
        <p:spPr>
          <a:xfrm>
            <a:off x="360000" y="2132856"/>
            <a:ext cx="11340000" cy="298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2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9604A-07D7-20B8-4363-2542FDB9A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855" y="764704"/>
            <a:ext cx="10909145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683516-F426-17FF-5E15-C6D084D72F74}"/>
              </a:ext>
            </a:extLst>
          </p:cNvPr>
          <p:cNvSpPr/>
          <p:nvPr/>
        </p:nvSpPr>
        <p:spPr bwMode="white">
          <a:xfrm>
            <a:off x="3206381" y="5138197"/>
            <a:ext cx="2097560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B6B99-12BA-68A5-AD2E-6AF053D92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56283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68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C3758-A05A-77DE-05F2-31CDBE04E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524" y="836712"/>
            <a:ext cx="71949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61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47D39-E852-D075-9A8F-B466F295A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2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CD354-5321-6A67-07C0-3F5C3AC519AF}"/>
              </a:ext>
            </a:extLst>
          </p:cNvPr>
          <p:cNvSpPr/>
          <p:nvPr/>
        </p:nvSpPr>
        <p:spPr bwMode="white">
          <a:xfrm>
            <a:off x="9338690" y="1642996"/>
            <a:ext cx="1114005" cy="4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DCE1F-928E-E2CD-C45C-271EE7BC5A87}"/>
              </a:ext>
            </a:extLst>
          </p:cNvPr>
          <p:cNvSpPr/>
          <p:nvPr/>
        </p:nvSpPr>
        <p:spPr bwMode="white">
          <a:xfrm>
            <a:off x="1178841" y="2623828"/>
            <a:ext cx="552241" cy="4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0384F-844D-661F-3F8D-ADCCD989576D}"/>
              </a:ext>
            </a:extLst>
          </p:cNvPr>
          <p:cNvSpPr/>
          <p:nvPr/>
        </p:nvSpPr>
        <p:spPr bwMode="white">
          <a:xfrm>
            <a:off x="7796221" y="2623828"/>
            <a:ext cx="1637682" cy="5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D01537-89A3-1326-219D-4E8CBC0BA6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1" t="43275" r="20977"/>
          <a:stretch>
            <a:fillRect/>
          </a:stretch>
        </p:blipFill>
        <p:spPr>
          <a:xfrm>
            <a:off x="4187788" y="3376116"/>
            <a:ext cx="3816424" cy="332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19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A5A54-064D-32A0-D262-3E09DC26D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1"/>
            <a:ext cx="9048368" cy="39627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35C01-C255-ABF7-240D-65400C7A7CBA}"/>
              </a:ext>
            </a:extLst>
          </p:cNvPr>
          <p:cNvSpPr/>
          <p:nvPr/>
        </p:nvSpPr>
        <p:spPr bwMode="white">
          <a:xfrm>
            <a:off x="4511824" y="1224002"/>
            <a:ext cx="2232248" cy="61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3C447F-AB94-78CC-8217-9115684FCDCA}"/>
              </a:ext>
            </a:extLst>
          </p:cNvPr>
          <p:cNvSpPr/>
          <p:nvPr/>
        </p:nvSpPr>
        <p:spPr bwMode="white">
          <a:xfrm>
            <a:off x="6199565" y="2029830"/>
            <a:ext cx="544507" cy="5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1983D4-3167-3296-7B1C-E18FFFB9B963}"/>
              </a:ext>
            </a:extLst>
          </p:cNvPr>
          <p:cNvSpPr/>
          <p:nvPr/>
        </p:nvSpPr>
        <p:spPr bwMode="white">
          <a:xfrm>
            <a:off x="1809292" y="3694010"/>
            <a:ext cx="1685289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E3DCEF-9402-2AD4-AC43-430E598B692D}"/>
              </a:ext>
            </a:extLst>
          </p:cNvPr>
          <p:cNvSpPr/>
          <p:nvPr/>
        </p:nvSpPr>
        <p:spPr bwMode="white">
          <a:xfrm>
            <a:off x="2225729" y="4482735"/>
            <a:ext cx="3837128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31E60A-82D2-5FEA-C5C1-DD83A971E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1" t="43275" r="20977"/>
          <a:stretch>
            <a:fillRect/>
          </a:stretch>
        </p:blipFill>
        <p:spPr>
          <a:xfrm>
            <a:off x="8314450" y="3694010"/>
            <a:ext cx="3816424" cy="332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9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81990-8031-4D66-55E1-F6D8567A1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9E804B-C088-FBBC-BD02-6C88A1A7F248}"/>
              </a:ext>
            </a:extLst>
          </p:cNvPr>
          <p:cNvSpPr/>
          <p:nvPr/>
        </p:nvSpPr>
        <p:spPr bwMode="white">
          <a:xfrm>
            <a:off x="5806246" y="2378342"/>
            <a:ext cx="1723375" cy="4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9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D4033-F716-6CD1-DD11-7AEA05AD3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EC79BD-F235-ED42-63C2-FF6B6DB01833}"/>
              </a:ext>
            </a:extLst>
          </p:cNvPr>
          <p:cNvSpPr/>
          <p:nvPr/>
        </p:nvSpPr>
        <p:spPr bwMode="white">
          <a:xfrm>
            <a:off x="6139496" y="2512021"/>
            <a:ext cx="1066397" cy="4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F7612F-D538-602A-FECF-CC6F7D1497C8}"/>
              </a:ext>
            </a:extLst>
          </p:cNvPr>
          <p:cNvSpPr/>
          <p:nvPr/>
        </p:nvSpPr>
        <p:spPr bwMode="white">
          <a:xfrm>
            <a:off x="8624584" y="3485192"/>
            <a:ext cx="1066397" cy="48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19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BCF08-469A-67DB-C198-CEA9BE899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422A6-5248-3B59-066C-F3D2B4C2DB5D}"/>
              </a:ext>
            </a:extLst>
          </p:cNvPr>
          <p:cNvSpPr/>
          <p:nvPr/>
        </p:nvSpPr>
        <p:spPr bwMode="white">
          <a:xfrm>
            <a:off x="9690982" y="1443294"/>
            <a:ext cx="1085440" cy="4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81C5D-7DF4-76D2-D907-61DA1778A1FB}"/>
              </a:ext>
            </a:extLst>
          </p:cNvPr>
          <p:cNvSpPr/>
          <p:nvPr/>
        </p:nvSpPr>
        <p:spPr bwMode="white">
          <a:xfrm>
            <a:off x="1159798" y="2330004"/>
            <a:ext cx="552241" cy="5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EA5E5E-4BD0-A5F2-798C-0C6B09945C4F}"/>
              </a:ext>
            </a:extLst>
          </p:cNvPr>
          <p:cNvSpPr/>
          <p:nvPr/>
        </p:nvSpPr>
        <p:spPr bwMode="white">
          <a:xfrm>
            <a:off x="5996675" y="2330004"/>
            <a:ext cx="1675768" cy="5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E9F99C-01C7-BFF9-1BA6-4008E1340003}"/>
              </a:ext>
            </a:extLst>
          </p:cNvPr>
          <p:cNvSpPr/>
          <p:nvPr/>
        </p:nvSpPr>
        <p:spPr bwMode="white">
          <a:xfrm>
            <a:off x="2588010" y="4990136"/>
            <a:ext cx="2770730" cy="5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03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ECCE4-D5FE-1657-E38E-E1A770DC6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8108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0219C-F7F9-9349-F948-6A1236FD8176}"/>
              </a:ext>
            </a:extLst>
          </p:cNvPr>
          <p:cNvSpPr/>
          <p:nvPr/>
        </p:nvSpPr>
        <p:spPr bwMode="white">
          <a:xfrm>
            <a:off x="3132276" y="2590505"/>
            <a:ext cx="1606652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623DE-6EF0-EB0C-2694-604681E0989C}"/>
              </a:ext>
            </a:extLst>
          </p:cNvPr>
          <p:cNvSpPr/>
          <p:nvPr/>
        </p:nvSpPr>
        <p:spPr bwMode="white">
          <a:xfrm>
            <a:off x="7425759" y="5124827"/>
            <a:ext cx="1615729" cy="4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509AE5-7E96-ECDD-F3D4-49EFBA524C21}"/>
              </a:ext>
            </a:extLst>
          </p:cNvPr>
          <p:cNvSpPr/>
          <p:nvPr/>
        </p:nvSpPr>
        <p:spPr bwMode="white">
          <a:xfrm>
            <a:off x="10729836" y="5124827"/>
            <a:ext cx="1052947" cy="4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39F531-C34D-E452-2E17-C2287588A675}"/>
              </a:ext>
            </a:extLst>
          </p:cNvPr>
          <p:cNvSpPr/>
          <p:nvPr/>
        </p:nvSpPr>
        <p:spPr bwMode="white">
          <a:xfrm>
            <a:off x="2642111" y="5996852"/>
            <a:ext cx="453856" cy="42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89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1735D-6174-EFC2-D14A-54332540C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F251ED-A56C-C3F8-1C03-9CC01EDBF91E}"/>
              </a:ext>
            </a:extLst>
          </p:cNvPr>
          <p:cNvSpPr/>
          <p:nvPr/>
        </p:nvSpPr>
        <p:spPr bwMode="white">
          <a:xfrm>
            <a:off x="3997178" y="2302040"/>
            <a:ext cx="1066397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8643B9-71F4-2EA0-34BE-08EBA8420EE4}"/>
              </a:ext>
            </a:extLst>
          </p:cNvPr>
          <p:cNvSpPr/>
          <p:nvPr/>
        </p:nvSpPr>
        <p:spPr bwMode="white">
          <a:xfrm>
            <a:off x="2330931" y="3189278"/>
            <a:ext cx="1094962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50FFB7-BBF0-F082-1685-B23BBB2B8004}"/>
              </a:ext>
            </a:extLst>
          </p:cNvPr>
          <p:cNvSpPr/>
          <p:nvPr/>
        </p:nvSpPr>
        <p:spPr bwMode="white">
          <a:xfrm>
            <a:off x="6558438" y="4076515"/>
            <a:ext cx="1685288" cy="5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32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CD81C-173E-A572-66D0-6EB1D4847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0DA2C-2002-65AF-539A-401E02D22173}"/>
              </a:ext>
            </a:extLst>
          </p:cNvPr>
          <p:cNvSpPr/>
          <p:nvPr/>
        </p:nvSpPr>
        <p:spPr bwMode="white">
          <a:xfrm>
            <a:off x="4111435" y="1424343"/>
            <a:ext cx="2285138" cy="5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F0E8F4-A0EA-C384-9BFE-DAA17F9FD25E}"/>
              </a:ext>
            </a:extLst>
          </p:cNvPr>
          <p:cNvSpPr/>
          <p:nvPr/>
        </p:nvSpPr>
        <p:spPr bwMode="white">
          <a:xfrm>
            <a:off x="7900957" y="1424343"/>
            <a:ext cx="542721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34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3DC9E-F2FE-E1C5-85DD-1E74D5D53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24351"/>
            <a:ext cx="11340000" cy="267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86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F0734-7392-748F-ECEA-D24F1E802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6E27B-B849-16EA-705D-1894BF4F9080}"/>
              </a:ext>
            </a:extLst>
          </p:cNvPr>
          <p:cNvSpPr/>
          <p:nvPr/>
        </p:nvSpPr>
        <p:spPr bwMode="white">
          <a:xfrm>
            <a:off x="10405088" y="3309210"/>
            <a:ext cx="342770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2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AA35F-FC64-FC1C-056E-FF8689FA1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11F2F-FC3F-8180-5E13-C4095A131228}"/>
              </a:ext>
            </a:extLst>
          </p:cNvPr>
          <p:cNvSpPr/>
          <p:nvPr/>
        </p:nvSpPr>
        <p:spPr bwMode="white">
          <a:xfrm>
            <a:off x="10386045" y="4272138"/>
            <a:ext cx="333249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