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4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14" autoAdjust="0"/>
    <p:restoredTop sz="94660"/>
  </p:normalViewPr>
  <p:slideViewPr>
    <p:cSldViewPr showGuides="1">
      <p:cViewPr>
        <p:scale>
          <a:sx n="75" d="100"/>
          <a:sy n="75" d="100"/>
        </p:scale>
        <p:origin x="83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809CF36-8A93-255C-E1CD-E5BFE3B2BE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961" y="2822544"/>
            <a:ext cx="11240078" cy="12129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9EEFE2-CC19-B480-EFA8-6F43A128C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73198"/>
            <a:ext cx="1132081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7656A0-B908-7D74-F9CC-95E5BB213625}"/>
              </a:ext>
            </a:extLst>
          </p:cNvPr>
          <p:cNvSpPr/>
          <p:nvPr/>
        </p:nvSpPr>
        <p:spPr bwMode="white">
          <a:xfrm>
            <a:off x="10416606" y="2333483"/>
            <a:ext cx="342190" cy="38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25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C6A51-1178-770B-4792-04140139D8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91"/>
          <a:stretch>
            <a:fillRect/>
          </a:stretch>
        </p:blipFill>
        <p:spPr>
          <a:xfrm>
            <a:off x="2639616" y="750926"/>
            <a:ext cx="7093346" cy="61070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50DF66-5CFA-665B-548A-052100F553F5}"/>
              </a:ext>
            </a:extLst>
          </p:cNvPr>
          <p:cNvSpPr/>
          <p:nvPr/>
        </p:nvSpPr>
        <p:spPr bwMode="white">
          <a:xfrm>
            <a:off x="8832304" y="3462867"/>
            <a:ext cx="462949" cy="434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99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2513E-B4C4-7149-8228-1DF4FC7836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5627AF-F314-57EB-DB38-CAC17A0268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09"/>
          <a:stretch>
            <a:fillRect/>
          </a:stretch>
        </p:blipFill>
        <p:spPr>
          <a:xfrm>
            <a:off x="119336" y="1556792"/>
            <a:ext cx="12316104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309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500E8-3645-99C0-F62C-5C2D5E500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7384"/>
            <a:ext cx="1097901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2635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2AEA8-AFC7-1D03-253B-7183B1F0A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71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4A900B-AB4C-9597-1C80-FA6D190F197F}"/>
              </a:ext>
            </a:extLst>
          </p:cNvPr>
          <p:cNvSpPr/>
          <p:nvPr/>
        </p:nvSpPr>
        <p:spPr bwMode="white">
          <a:xfrm>
            <a:off x="1702518" y="2491884"/>
            <a:ext cx="1104483" cy="4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7F3226-3E8F-B7B8-EDED-E1AEEBF57405}"/>
              </a:ext>
            </a:extLst>
          </p:cNvPr>
          <p:cNvSpPr/>
          <p:nvPr/>
        </p:nvSpPr>
        <p:spPr bwMode="white">
          <a:xfrm>
            <a:off x="6096000" y="3284984"/>
            <a:ext cx="1281279" cy="70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61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72177-697D-76C4-C4A7-D830C368A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01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CAD964-E194-77B2-D065-AABC5F7AC4A7}"/>
              </a:ext>
            </a:extLst>
          </p:cNvPr>
          <p:cNvSpPr/>
          <p:nvPr/>
        </p:nvSpPr>
        <p:spPr bwMode="white">
          <a:xfrm>
            <a:off x="4644634" y="2540145"/>
            <a:ext cx="1123526" cy="50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A9547B-4D85-8B22-BE30-1C533100FDE4}"/>
              </a:ext>
            </a:extLst>
          </p:cNvPr>
          <p:cNvSpPr/>
          <p:nvPr/>
        </p:nvSpPr>
        <p:spPr bwMode="white">
          <a:xfrm>
            <a:off x="5501561" y="3551097"/>
            <a:ext cx="1123526" cy="4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56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0BF07B-A9E6-BD3C-4905-FD5E46BA0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8133EF-49E9-F10B-B5A1-71B0EBFE7020}"/>
              </a:ext>
            </a:extLst>
          </p:cNvPr>
          <p:cNvSpPr/>
          <p:nvPr/>
        </p:nvSpPr>
        <p:spPr bwMode="white">
          <a:xfrm>
            <a:off x="9929017" y="2340948"/>
            <a:ext cx="514156" cy="49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235724-3D94-8BC5-F73D-9884C5FC6E66}"/>
              </a:ext>
            </a:extLst>
          </p:cNvPr>
          <p:cNvSpPr/>
          <p:nvPr/>
        </p:nvSpPr>
        <p:spPr bwMode="white">
          <a:xfrm>
            <a:off x="1150277" y="3343338"/>
            <a:ext cx="542720" cy="45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80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DCDC91-0422-FF50-EDF1-72832F46C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934061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CA1490-6662-DA40-0304-C7CBC00A55D7}"/>
              </a:ext>
            </a:extLst>
          </p:cNvPr>
          <p:cNvSpPr/>
          <p:nvPr/>
        </p:nvSpPr>
        <p:spPr bwMode="white">
          <a:xfrm>
            <a:off x="10041693" y="2820072"/>
            <a:ext cx="282336" cy="32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91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F74D8B-AC42-48AC-5CD4-C637529B9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03269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4A9182-FFB5-24E2-3D50-AA48C60AD793}"/>
              </a:ext>
            </a:extLst>
          </p:cNvPr>
          <p:cNvSpPr/>
          <p:nvPr/>
        </p:nvSpPr>
        <p:spPr bwMode="white">
          <a:xfrm>
            <a:off x="10086560" y="4225277"/>
            <a:ext cx="333482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2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70A02-130E-3D12-EB72-4C94AF7578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29095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485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21E0F-769C-B8FC-CCC2-D385053D7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59664"/>
            <a:ext cx="933856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762538-986B-A771-7497-B7FE44303CC2}"/>
              </a:ext>
            </a:extLst>
          </p:cNvPr>
          <p:cNvSpPr/>
          <p:nvPr/>
        </p:nvSpPr>
        <p:spPr bwMode="white">
          <a:xfrm>
            <a:off x="9919385" y="4591861"/>
            <a:ext cx="313636" cy="32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07A0D5-C90F-87A4-777D-F3282029B6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183" y="836712"/>
            <a:ext cx="644163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71207D-9E12-2194-90D0-4F746E9515CF}"/>
              </a:ext>
            </a:extLst>
          </p:cNvPr>
          <p:cNvSpPr/>
          <p:nvPr/>
        </p:nvSpPr>
        <p:spPr bwMode="white">
          <a:xfrm>
            <a:off x="8554205" y="3305169"/>
            <a:ext cx="194709" cy="22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01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6E9AED-5E8C-D147-5DE0-0D8E7DD096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305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F640B-361B-0021-B129-BCB5D68717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836712"/>
            <a:ext cx="66556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A4F19C-0E1C-BABD-5B15-0A92F498039E}"/>
              </a:ext>
            </a:extLst>
          </p:cNvPr>
          <p:cNvSpPr/>
          <p:nvPr/>
        </p:nvSpPr>
        <p:spPr bwMode="white">
          <a:xfrm>
            <a:off x="8590464" y="3983077"/>
            <a:ext cx="251471" cy="22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59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BE06E1-2281-D7D7-2EB5-5C57C3E96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49371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D9B7AF-6570-ED78-7C6F-4C4576025C29}"/>
              </a:ext>
            </a:extLst>
          </p:cNvPr>
          <p:cNvSpPr/>
          <p:nvPr/>
        </p:nvSpPr>
        <p:spPr bwMode="white">
          <a:xfrm>
            <a:off x="9849026" y="5325413"/>
            <a:ext cx="286963" cy="32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7A3D96-C1C3-240A-6FF0-4D2BCBD80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195"/>
            <a:ext cx="11340000" cy="197964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85C1686-0635-8E2F-B90E-04447C7F58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37" y="2972621"/>
            <a:ext cx="11340000" cy="3940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293CD6-84AC-E055-7055-5994ADFB157A}"/>
              </a:ext>
            </a:extLst>
          </p:cNvPr>
          <p:cNvSpPr/>
          <p:nvPr/>
        </p:nvSpPr>
        <p:spPr bwMode="white">
          <a:xfrm>
            <a:off x="10321290" y="4203283"/>
            <a:ext cx="428463" cy="39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93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6254FA-BF61-5E56-7F38-F4ED62942F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931176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BF6B20-58A4-DEBA-3EEB-94EFDAF6D915}"/>
              </a:ext>
            </a:extLst>
          </p:cNvPr>
          <p:cNvSpPr/>
          <p:nvPr/>
        </p:nvSpPr>
        <p:spPr bwMode="white">
          <a:xfrm>
            <a:off x="9753226" y="5407520"/>
            <a:ext cx="359648" cy="32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51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2A3EF7-5A39-1356-6CF3-F5FCF605DC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624" y="908720"/>
            <a:ext cx="70027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322A9A-10A1-54BA-6B6A-6AF3636E7FE3}"/>
              </a:ext>
            </a:extLst>
          </p:cNvPr>
          <p:cNvSpPr/>
          <p:nvPr/>
        </p:nvSpPr>
        <p:spPr bwMode="white">
          <a:xfrm>
            <a:off x="8768335" y="2337501"/>
            <a:ext cx="235189" cy="2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95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2059FA-C625-404F-570C-846A1974C1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326" y="836712"/>
            <a:ext cx="600534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4A7802-1428-2C43-706A-764295DE128E}"/>
              </a:ext>
            </a:extLst>
          </p:cNvPr>
          <p:cNvSpPr/>
          <p:nvPr/>
        </p:nvSpPr>
        <p:spPr bwMode="white">
          <a:xfrm>
            <a:off x="8392756" y="2587525"/>
            <a:ext cx="196648" cy="20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56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2025-07-06T13:50:53Z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