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2"/>
    <p:sldId id="324" r:id="rId3"/>
    <p:sldId id="348" r:id="rId4"/>
    <p:sldId id="347" r:id="rId5"/>
    <p:sldId id="345" r:id="rId6"/>
    <p:sldId id="344" r:id="rId7"/>
    <p:sldId id="343" r:id="rId8"/>
    <p:sldId id="342" r:id="rId9"/>
    <p:sldId id="341" r:id="rId10"/>
    <p:sldId id="340" r:id="rId11"/>
    <p:sldId id="339" r:id="rId12"/>
    <p:sldId id="337" r:id="rId13"/>
    <p:sldId id="336" r:id="rId14"/>
    <p:sldId id="335" r:id="rId15"/>
    <p:sldId id="334" r:id="rId16"/>
    <p:sldId id="333" r:id="rId17"/>
    <p:sldId id="332" r:id="rId18"/>
    <p:sldId id="331" r:id="rId19"/>
    <p:sldId id="330" r:id="rId20"/>
    <p:sldId id="329" r:id="rId21"/>
    <p:sldId id="328" r:id="rId22"/>
    <p:sldId id="327" r:id="rId23"/>
    <p:sldId id="326" r:id="rId24"/>
    <p:sldId id="325" r:id="rId25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975" autoAdjust="0"/>
    <p:restoredTop sz="94660"/>
  </p:normalViewPr>
  <p:slideViewPr>
    <p:cSldViewPr showGuides="1">
      <p:cViewPr>
        <p:scale>
          <a:sx n="75" d="100"/>
          <a:sy n="75" d="100"/>
        </p:scale>
        <p:origin x="604" y="6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5E059A42-41FD-B68C-3E95-5B608DC61D0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1579" y="2987652"/>
            <a:ext cx="10528841" cy="88269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5A74281-1F46-C274-D07B-3714C26B9D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7313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3F5FB9B-B3CD-3804-B4B3-3748A805A0D8}"/>
              </a:ext>
            </a:extLst>
          </p:cNvPr>
          <p:cNvSpPr/>
          <p:nvPr/>
        </p:nvSpPr>
        <p:spPr bwMode="white">
          <a:xfrm>
            <a:off x="3425894" y="4501601"/>
            <a:ext cx="2466045" cy="495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2274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D61E20B-F427-7CFF-E2D0-8262E955AF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6680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4B666DA-DA02-45DD-D4EB-5EEB316F7CEA}"/>
              </a:ext>
            </a:extLst>
          </p:cNvPr>
          <p:cNvSpPr/>
          <p:nvPr/>
        </p:nvSpPr>
        <p:spPr bwMode="white">
          <a:xfrm>
            <a:off x="6129974" y="3614575"/>
            <a:ext cx="1085440" cy="495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11EF5D9D-7382-5730-6213-393CEA0EDB3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4511101"/>
            <a:ext cx="11340000" cy="191865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C810F59-4557-8FD0-DA22-04357EE93390}"/>
              </a:ext>
            </a:extLst>
          </p:cNvPr>
          <p:cNvSpPr/>
          <p:nvPr/>
        </p:nvSpPr>
        <p:spPr bwMode="white">
          <a:xfrm>
            <a:off x="10239437" y="4635192"/>
            <a:ext cx="552241" cy="496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0C4EB45-6C88-F5FF-1C23-BE00E2592555}"/>
              </a:ext>
            </a:extLst>
          </p:cNvPr>
          <p:cNvSpPr/>
          <p:nvPr/>
        </p:nvSpPr>
        <p:spPr bwMode="white">
          <a:xfrm>
            <a:off x="1089362" y="5685200"/>
            <a:ext cx="2208967" cy="5250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444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F6DCAFA-C31A-EFD8-6EC0-32643AA688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2896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1B821A3-D39F-C33B-5080-C55D8CBEC297}"/>
              </a:ext>
            </a:extLst>
          </p:cNvPr>
          <p:cNvSpPr/>
          <p:nvPr/>
        </p:nvSpPr>
        <p:spPr bwMode="white">
          <a:xfrm>
            <a:off x="2273803" y="4751224"/>
            <a:ext cx="1094962" cy="486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32444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3722E95-B611-483A-508A-BA94EA9B75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735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608629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795F18B-2734-C9D7-1D5F-E8EE0BFAC8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851"/>
          <a:stretch>
            <a:fillRect/>
          </a:stretch>
        </p:blipFill>
        <p:spPr>
          <a:xfrm>
            <a:off x="2855640" y="908720"/>
            <a:ext cx="6480720" cy="58224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090793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9D1BE35-E53A-7DD9-8AA9-E1B0388451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4980" y="679963"/>
            <a:ext cx="11340000" cy="316078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DAF1D95-3CAE-70DB-02DB-0CF89E0FB9ED}"/>
              </a:ext>
            </a:extLst>
          </p:cNvPr>
          <p:cNvSpPr/>
          <p:nvPr/>
        </p:nvSpPr>
        <p:spPr bwMode="white">
          <a:xfrm>
            <a:off x="8640294" y="861397"/>
            <a:ext cx="1713853" cy="496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0F185FF-201D-DC0D-7391-32E96D5ED338}"/>
              </a:ext>
            </a:extLst>
          </p:cNvPr>
          <p:cNvSpPr/>
          <p:nvPr/>
        </p:nvSpPr>
        <p:spPr bwMode="white">
          <a:xfrm>
            <a:off x="6285966" y="1772817"/>
            <a:ext cx="5714690" cy="654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769CF2D-44D9-68DE-67D2-FFC21BED07BF}"/>
              </a:ext>
            </a:extLst>
          </p:cNvPr>
          <p:cNvSpPr/>
          <p:nvPr/>
        </p:nvSpPr>
        <p:spPr bwMode="white">
          <a:xfrm>
            <a:off x="2194299" y="2990866"/>
            <a:ext cx="733349" cy="5101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6558103A-1CC0-9469-9477-BD2D934F0F6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851"/>
          <a:stretch>
            <a:fillRect/>
          </a:stretch>
        </p:blipFill>
        <p:spPr>
          <a:xfrm>
            <a:off x="5244642" y="2579297"/>
            <a:ext cx="4896544" cy="4399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7311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48F92D5-4A44-F819-E00B-B136D0021FE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8364889" cy="3926793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1C740B0D-8C13-C7D8-B39B-67C21348493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851"/>
          <a:stretch>
            <a:fillRect/>
          </a:stretch>
        </p:blipFill>
        <p:spPr>
          <a:xfrm>
            <a:off x="8220091" y="3429000"/>
            <a:ext cx="3611909" cy="3245058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4AA219F-644F-E7DE-E9FA-BCC8F19C70AE}"/>
              </a:ext>
            </a:extLst>
          </p:cNvPr>
          <p:cNvSpPr/>
          <p:nvPr/>
        </p:nvSpPr>
        <p:spPr bwMode="white">
          <a:xfrm>
            <a:off x="4262617" y="1259937"/>
            <a:ext cx="542720" cy="4952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729FE6A-09FE-7B0C-8899-C7FBB1957AFA}"/>
              </a:ext>
            </a:extLst>
          </p:cNvPr>
          <p:cNvSpPr/>
          <p:nvPr/>
        </p:nvSpPr>
        <p:spPr bwMode="white">
          <a:xfrm>
            <a:off x="6528048" y="2082012"/>
            <a:ext cx="1723375" cy="4952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FAC221A-70E5-878A-EB3B-2DA1603C36AE}"/>
              </a:ext>
            </a:extLst>
          </p:cNvPr>
          <p:cNvSpPr/>
          <p:nvPr/>
        </p:nvSpPr>
        <p:spPr bwMode="white">
          <a:xfrm>
            <a:off x="839416" y="2730677"/>
            <a:ext cx="5046348" cy="622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822F94C-E0A6-82F1-087A-EF84ED4A28B3}"/>
              </a:ext>
            </a:extLst>
          </p:cNvPr>
          <p:cNvSpPr/>
          <p:nvPr/>
        </p:nvSpPr>
        <p:spPr bwMode="white">
          <a:xfrm>
            <a:off x="3933874" y="3692598"/>
            <a:ext cx="1009269" cy="428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7437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E71B183-F45C-386A-161A-D27F54D351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5" y="1196752"/>
            <a:ext cx="11340000" cy="316078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F60AE01-3CAF-DBE9-C2E9-F366086EFE73}"/>
              </a:ext>
            </a:extLst>
          </p:cNvPr>
          <p:cNvSpPr/>
          <p:nvPr/>
        </p:nvSpPr>
        <p:spPr bwMode="white">
          <a:xfrm>
            <a:off x="9900550" y="1406834"/>
            <a:ext cx="552240" cy="467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B73FD1C-5E62-E2F7-2DDD-CA9103D558BC}"/>
              </a:ext>
            </a:extLst>
          </p:cNvPr>
          <p:cNvSpPr/>
          <p:nvPr/>
        </p:nvSpPr>
        <p:spPr bwMode="white">
          <a:xfrm>
            <a:off x="845689" y="2457245"/>
            <a:ext cx="7531435" cy="506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A541EFB-2F15-F3FE-EEDE-2436E1BE8DAE}"/>
              </a:ext>
            </a:extLst>
          </p:cNvPr>
          <p:cNvSpPr/>
          <p:nvPr/>
        </p:nvSpPr>
        <p:spPr bwMode="white">
          <a:xfrm>
            <a:off x="6406192" y="3517205"/>
            <a:ext cx="1637682" cy="496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AB57D242-57CC-BC40-4BC7-6CDFCCB4FE7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851"/>
          <a:stretch>
            <a:fillRect/>
          </a:stretch>
        </p:blipFill>
        <p:spPr>
          <a:xfrm>
            <a:off x="8822296" y="3766392"/>
            <a:ext cx="3260987" cy="29297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3557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1392C08-6506-687A-EF26-EBF568E280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3305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7E9A277-11AA-FB26-81DE-598F8DBEB6C0}"/>
              </a:ext>
            </a:extLst>
          </p:cNvPr>
          <p:cNvSpPr/>
          <p:nvPr/>
        </p:nvSpPr>
        <p:spPr bwMode="white">
          <a:xfrm>
            <a:off x="4701763" y="2576261"/>
            <a:ext cx="380856" cy="361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7DCADA9-90E8-7C0F-D1C3-66FE67BE5303}"/>
              </a:ext>
            </a:extLst>
          </p:cNvPr>
          <p:cNvSpPr/>
          <p:nvPr/>
        </p:nvSpPr>
        <p:spPr bwMode="white">
          <a:xfrm>
            <a:off x="8443677" y="2509600"/>
            <a:ext cx="2361308" cy="504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4FABBAF-BE1A-0951-F4D2-81DF2C939FA9}"/>
              </a:ext>
            </a:extLst>
          </p:cNvPr>
          <p:cNvSpPr/>
          <p:nvPr/>
        </p:nvSpPr>
        <p:spPr bwMode="white">
          <a:xfrm>
            <a:off x="1159798" y="3576172"/>
            <a:ext cx="3046851" cy="514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786C55BA-48D4-089E-0447-5D45251346F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851"/>
          <a:stretch>
            <a:fillRect/>
          </a:stretch>
        </p:blipFill>
        <p:spPr>
          <a:xfrm>
            <a:off x="6312024" y="3140967"/>
            <a:ext cx="4176464" cy="37522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5456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91FC571-62ED-0ABB-1069-F5FDC9A1BA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0788" y="836712"/>
            <a:ext cx="9450423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0702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53BA650-6A61-4871-E729-FC1D01C05BA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7397" y="836712"/>
            <a:ext cx="8097206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91A42C-0724-0B52-6F42-BF7345D71AE7}"/>
              </a:ext>
            </a:extLst>
          </p:cNvPr>
          <p:cNvSpPr/>
          <p:nvPr/>
        </p:nvSpPr>
        <p:spPr bwMode="white">
          <a:xfrm>
            <a:off x="9179193" y="3291344"/>
            <a:ext cx="312738" cy="278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4BB75D2-E814-18E5-D778-676B1A7815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6627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A384B4D-165E-7D37-1B99-4FD2AA14C5CD}"/>
              </a:ext>
            </a:extLst>
          </p:cNvPr>
          <p:cNvSpPr/>
          <p:nvPr/>
        </p:nvSpPr>
        <p:spPr bwMode="white">
          <a:xfrm>
            <a:off x="9005440" y="3626521"/>
            <a:ext cx="1713853" cy="476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33201DD-A224-6AAA-16FE-66A64F0F9D31}"/>
              </a:ext>
            </a:extLst>
          </p:cNvPr>
          <p:cNvSpPr/>
          <p:nvPr/>
        </p:nvSpPr>
        <p:spPr bwMode="white">
          <a:xfrm>
            <a:off x="1159798" y="4656173"/>
            <a:ext cx="542720" cy="495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0963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A3F19BF-1CF5-D172-0138-7BAF0CFDC0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9021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3451D57-000B-1AB5-9A03-3EB6E9150CEF}"/>
              </a:ext>
            </a:extLst>
          </p:cNvPr>
          <p:cNvSpPr/>
          <p:nvPr/>
        </p:nvSpPr>
        <p:spPr bwMode="white">
          <a:xfrm>
            <a:off x="6920251" y="3589352"/>
            <a:ext cx="1656725" cy="495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8818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D80847F-2C71-46A7-DEC5-0FC57372242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1664" y="836712"/>
            <a:ext cx="5848079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6050DAB-4BEA-D14E-CDB4-55B41E44A0F0}"/>
              </a:ext>
            </a:extLst>
          </p:cNvPr>
          <p:cNvSpPr/>
          <p:nvPr/>
        </p:nvSpPr>
        <p:spPr bwMode="white">
          <a:xfrm>
            <a:off x="7495777" y="2633940"/>
            <a:ext cx="196409" cy="186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EE0237A-99C3-BA7C-F212-B1441900C6C3}"/>
              </a:ext>
            </a:extLst>
          </p:cNvPr>
          <p:cNvSpPr/>
          <p:nvPr/>
        </p:nvSpPr>
        <p:spPr bwMode="white">
          <a:xfrm>
            <a:off x="4333592" y="3129896"/>
            <a:ext cx="1423965" cy="260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0808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C994F5C-6FC4-0BC1-8294-143973BC41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0058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E18F957-73D5-7665-73F2-BA55BA756068}"/>
              </a:ext>
            </a:extLst>
          </p:cNvPr>
          <p:cNvSpPr/>
          <p:nvPr/>
        </p:nvSpPr>
        <p:spPr bwMode="white">
          <a:xfrm>
            <a:off x="10214659" y="2643306"/>
            <a:ext cx="533197" cy="485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3937CCA-94AD-207C-041F-7D4E5CAFC593}"/>
              </a:ext>
            </a:extLst>
          </p:cNvPr>
          <p:cNvSpPr/>
          <p:nvPr/>
        </p:nvSpPr>
        <p:spPr bwMode="white">
          <a:xfrm>
            <a:off x="1159798" y="3681591"/>
            <a:ext cx="1647204" cy="495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41826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7FD97AC-7481-EB64-B8F2-939B2641E6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5591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C5635B5-1115-A4E1-B519-3274E85DFBC7}"/>
              </a:ext>
            </a:extLst>
          </p:cNvPr>
          <p:cNvSpPr/>
          <p:nvPr/>
        </p:nvSpPr>
        <p:spPr bwMode="white">
          <a:xfrm>
            <a:off x="9633853" y="2550521"/>
            <a:ext cx="1114005" cy="477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BD7E6B8-8090-A3A3-6FE6-93FBE8061F3E}"/>
              </a:ext>
            </a:extLst>
          </p:cNvPr>
          <p:cNvSpPr/>
          <p:nvPr/>
        </p:nvSpPr>
        <p:spPr bwMode="white">
          <a:xfrm>
            <a:off x="1150277" y="3399326"/>
            <a:ext cx="9698251" cy="720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199C540-0813-FD04-6215-ED03D78637B7}"/>
              </a:ext>
            </a:extLst>
          </p:cNvPr>
          <p:cNvSpPr/>
          <p:nvPr/>
        </p:nvSpPr>
        <p:spPr bwMode="white">
          <a:xfrm>
            <a:off x="1169319" y="4611879"/>
            <a:ext cx="2199445" cy="496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7209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19483AF-E3AE-2A5F-AD76-1EF85DFC73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744"/>
            <a:ext cx="11340000" cy="301660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7DBA5D0-BC43-7A03-86E1-C99A4BB6F7E0}"/>
              </a:ext>
            </a:extLst>
          </p:cNvPr>
          <p:cNvSpPr/>
          <p:nvPr/>
        </p:nvSpPr>
        <p:spPr bwMode="white">
          <a:xfrm>
            <a:off x="10405088" y="3530392"/>
            <a:ext cx="380856" cy="391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FCC42CCA-E7F6-53B0-67F9-ADCD7D60A6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666" r="60848"/>
          <a:stretch>
            <a:fillRect/>
          </a:stretch>
        </p:blipFill>
        <p:spPr>
          <a:xfrm>
            <a:off x="6034648" y="3185728"/>
            <a:ext cx="3456384" cy="37906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8043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E59C116-837E-EE05-48A1-36AA96939C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254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64991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C55DC91-E765-C200-60D1-B688AEBAFF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980728"/>
            <a:ext cx="11340000" cy="214045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7819464-32CF-030F-43ED-902E6FBE5970}"/>
              </a:ext>
            </a:extLst>
          </p:cNvPr>
          <p:cNvSpPr/>
          <p:nvPr/>
        </p:nvSpPr>
        <p:spPr bwMode="white">
          <a:xfrm>
            <a:off x="10499652" y="2394960"/>
            <a:ext cx="342770" cy="391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76A7FAD0-8B58-1DFD-0592-93185AF8D18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084" r="7140"/>
          <a:stretch>
            <a:fillRect/>
          </a:stretch>
        </p:blipFill>
        <p:spPr>
          <a:xfrm>
            <a:off x="4295800" y="2974364"/>
            <a:ext cx="3813171" cy="401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3285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D0BEA05-382D-F5CB-9FF7-7C16C7B8C6D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7568" y="836712"/>
            <a:ext cx="8135633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53270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793F877-AE74-4CFD-FCE9-DCA0E2F80ED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2977" y="764704"/>
            <a:ext cx="8066046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EF59A17-8C68-DC2D-8783-51D4EBBA920B}"/>
              </a:ext>
            </a:extLst>
          </p:cNvPr>
          <p:cNvSpPr/>
          <p:nvPr/>
        </p:nvSpPr>
        <p:spPr bwMode="white">
          <a:xfrm>
            <a:off x="9194418" y="3190505"/>
            <a:ext cx="237037" cy="277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88807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9625113-70C4-9569-C402-8893611C65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179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486082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DB9B26F-DF09-ABA3-8140-1851CE3E9A4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6375" y="908720"/>
            <a:ext cx="5319250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209511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8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67</cp:revision>
  <dcterms:created xsi:type="dcterms:W3CDTF">2015-09-16T06:44:00Z</dcterms:created>
  <dcterms:modified xsi:type="dcterms:W3CDTF">2025-07-06T14:20:48Z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