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11" autoAdjust="0"/>
    <p:restoredTop sz="94660"/>
  </p:normalViewPr>
  <p:slideViewPr>
    <p:cSldViewPr showGuides="1">
      <p:cViewPr>
        <p:scale>
          <a:sx n="75" d="100"/>
          <a:sy n="75" d="100"/>
        </p:scale>
        <p:origin x="676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973A4CE-F26F-33BD-A373-5E66E0D26E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9918" y="3047980"/>
            <a:ext cx="4172164" cy="76203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1A51B4-027D-0F16-B6D6-82D2A05EF4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05731"/>
            <a:ext cx="11340000" cy="3007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5782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31DC50-8F25-69B9-E483-BEB3986A4E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976" y="836712"/>
            <a:ext cx="850404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0A595A-73B7-3011-5A3A-E0E6E8429979}"/>
              </a:ext>
            </a:extLst>
          </p:cNvPr>
          <p:cNvSpPr/>
          <p:nvPr/>
        </p:nvSpPr>
        <p:spPr bwMode="white">
          <a:xfrm>
            <a:off x="9298405" y="3245379"/>
            <a:ext cx="328451" cy="293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211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BB8658-71A9-FF98-B489-42EF05B756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892" y="990000"/>
            <a:ext cx="1118621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9A38E4-74D6-8FCE-5479-C204C88FDB9B}"/>
              </a:ext>
            </a:extLst>
          </p:cNvPr>
          <p:cNvSpPr/>
          <p:nvPr/>
        </p:nvSpPr>
        <p:spPr bwMode="white">
          <a:xfrm>
            <a:off x="10364794" y="2268923"/>
            <a:ext cx="366299" cy="39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260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C8D45F-52AF-8D1D-A1CE-1F869B26B9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645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D6D210-A606-4015-9CC9-65B4D0C71C62}"/>
              </a:ext>
            </a:extLst>
          </p:cNvPr>
          <p:cNvSpPr/>
          <p:nvPr/>
        </p:nvSpPr>
        <p:spPr bwMode="white">
          <a:xfrm>
            <a:off x="10376523" y="3710996"/>
            <a:ext cx="371335" cy="39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897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C7AB83-81F6-1F74-0105-7C13FC705D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45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38F3B2-6959-2D54-A3BD-26135D2705C6}"/>
              </a:ext>
            </a:extLst>
          </p:cNvPr>
          <p:cNvSpPr/>
          <p:nvPr/>
        </p:nvSpPr>
        <p:spPr bwMode="white">
          <a:xfrm>
            <a:off x="10386045" y="2529152"/>
            <a:ext cx="333249" cy="390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605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A89C03-C38D-3206-6AE7-38A2E139F4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00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636175-42BD-E4DF-EBC2-BC30D555667F}"/>
              </a:ext>
            </a:extLst>
          </p:cNvPr>
          <p:cNvSpPr/>
          <p:nvPr/>
        </p:nvSpPr>
        <p:spPr bwMode="white">
          <a:xfrm>
            <a:off x="10357481" y="2540523"/>
            <a:ext cx="380856" cy="39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799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715AF0-746A-183F-648E-0AA58255A6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599482"/>
            <a:ext cx="8209163" cy="139815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84B9637-7ACF-6DCF-F308-9397F823D7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7595" y="2082993"/>
            <a:ext cx="8073142" cy="485967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655B1F-D19B-090C-0007-1A847B3C77BB}"/>
              </a:ext>
            </a:extLst>
          </p:cNvPr>
          <p:cNvSpPr/>
          <p:nvPr/>
        </p:nvSpPr>
        <p:spPr bwMode="white">
          <a:xfrm>
            <a:off x="8544272" y="2116446"/>
            <a:ext cx="551558" cy="513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166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E8CB26-604B-0C63-3E74-D8A2328467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836712"/>
            <a:ext cx="7202917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49ECA4-19AD-F9DD-68C6-F15D62A8252C}"/>
              </a:ext>
            </a:extLst>
          </p:cNvPr>
          <p:cNvSpPr/>
          <p:nvPr/>
        </p:nvSpPr>
        <p:spPr bwMode="white">
          <a:xfrm>
            <a:off x="8816105" y="3704167"/>
            <a:ext cx="241910" cy="24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8A96DE-D778-0BC8-F530-50301F848E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4486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43B7EE-40AD-2EC5-979E-04EF8DA0B090}"/>
              </a:ext>
            </a:extLst>
          </p:cNvPr>
          <p:cNvSpPr/>
          <p:nvPr/>
        </p:nvSpPr>
        <p:spPr bwMode="white">
          <a:xfrm>
            <a:off x="10376523" y="4244100"/>
            <a:ext cx="428463" cy="390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75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53B1C7-58F2-4281-0F30-2029699525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5866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1866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CD38A6-238E-AA7E-484B-6C68D2AACF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4816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0A2AFB3-558D-F838-DD86-0DF109BA8D14}"/>
              </a:ext>
            </a:extLst>
          </p:cNvPr>
          <p:cNvSpPr/>
          <p:nvPr/>
        </p:nvSpPr>
        <p:spPr bwMode="white">
          <a:xfrm>
            <a:off x="4149521" y="4092791"/>
            <a:ext cx="3446750" cy="505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0F25675-0949-A4EB-CEC9-78EE79B9D3F7}"/>
              </a:ext>
            </a:extLst>
          </p:cNvPr>
          <p:cNvSpPr/>
          <p:nvPr/>
        </p:nvSpPr>
        <p:spPr bwMode="white">
          <a:xfrm>
            <a:off x="1502569" y="5045878"/>
            <a:ext cx="3322972" cy="4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C505B8-BE81-905A-B5E7-0D9B68166D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17384"/>
            <a:ext cx="1119408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FE4C94-AAF6-CC34-C2CF-4A22A7DF294B}"/>
              </a:ext>
            </a:extLst>
          </p:cNvPr>
          <p:cNvSpPr/>
          <p:nvPr/>
        </p:nvSpPr>
        <p:spPr bwMode="white">
          <a:xfrm>
            <a:off x="10539227" y="2343326"/>
            <a:ext cx="375955" cy="39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022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43CD8D-700E-0E45-303D-452E8DB6FF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9720" y="836712"/>
            <a:ext cx="791255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67F919-E1C9-0BD6-EF89-D190E131DDDD}"/>
              </a:ext>
            </a:extLst>
          </p:cNvPr>
          <p:cNvSpPr/>
          <p:nvPr/>
        </p:nvSpPr>
        <p:spPr bwMode="white">
          <a:xfrm>
            <a:off x="9102240" y="2278791"/>
            <a:ext cx="259101" cy="272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202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7D29B5-EBE8-F52D-2A75-7B41D680A3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4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0857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4ABB2D-3A9F-9F79-1D10-E367B27A0C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3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4541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A193B6-13A3-47FB-F2DB-8F0C850F1B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41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266C7C-B70C-8602-6845-449696E811AF}"/>
              </a:ext>
            </a:extLst>
          </p:cNvPr>
          <p:cNvSpPr/>
          <p:nvPr/>
        </p:nvSpPr>
        <p:spPr bwMode="white">
          <a:xfrm>
            <a:off x="6406095" y="3435312"/>
            <a:ext cx="1085440" cy="486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308B91-494B-6171-D240-6BAEC03AD4D7}"/>
              </a:ext>
            </a:extLst>
          </p:cNvPr>
          <p:cNvSpPr/>
          <p:nvPr/>
        </p:nvSpPr>
        <p:spPr bwMode="white">
          <a:xfrm>
            <a:off x="9338690" y="3435312"/>
            <a:ext cx="533197" cy="47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98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924D73-FC61-3DD7-B639-B604971EDA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39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12996C-6568-6518-C36B-8127FA03BDEC}"/>
              </a:ext>
            </a:extLst>
          </p:cNvPr>
          <p:cNvSpPr/>
          <p:nvPr/>
        </p:nvSpPr>
        <p:spPr bwMode="white">
          <a:xfrm>
            <a:off x="3987657" y="2313220"/>
            <a:ext cx="1647204" cy="487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CDD257-F6E0-88E9-4F1A-CD2C5522EC3D}"/>
              </a:ext>
            </a:extLst>
          </p:cNvPr>
          <p:cNvSpPr/>
          <p:nvPr/>
        </p:nvSpPr>
        <p:spPr bwMode="white">
          <a:xfrm>
            <a:off x="6977380" y="3268676"/>
            <a:ext cx="1066397" cy="487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693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45DAE7-7466-9DB0-C9CF-C3BADEC1C7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3572" y="764704"/>
            <a:ext cx="774485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590297-A9B7-836C-8AF7-6F50F82510F2}"/>
              </a:ext>
            </a:extLst>
          </p:cNvPr>
          <p:cNvSpPr/>
          <p:nvPr/>
        </p:nvSpPr>
        <p:spPr bwMode="white">
          <a:xfrm>
            <a:off x="4831201" y="5526761"/>
            <a:ext cx="780338" cy="344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38A553-146C-023D-9130-F4E8893350A5}"/>
              </a:ext>
            </a:extLst>
          </p:cNvPr>
          <p:cNvSpPr/>
          <p:nvPr/>
        </p:nvSpPr>
        <p:spPr bwMode="white">
          <a:xfrm>
            <a:off x="3166480" y="6196832"/>
            <a:ext cx="331643" cy="318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2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E6EC85-D5E7-C627-3ED8-51E70EBA8C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81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89B5C9-E1BA-5D3B-B6CE-B03676CDB0DD}"/>
              </a:ext>
            </a:extLst>
          </p:cNvPr>
          <p:cNvSpPr/>
          <p:nvPr/>
        </p:nvSpPr>
        <p:spPr bwMode="white">
          <a:xfrm>
            <a:off x="3711536" y="1424485"/>
            <a:ext cx="1770982" cy="496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F427B9-135A-A1A5-2862-32B11E47FFB2}"/>
              </a:ext>
            </a:extLst>
          </p:cNvPr>
          <p:cNvSpPr/>
          <p:nvPr/>
        </p:nvSpPr>
        <p:spPr bwMode="white">
          <a:xfrm>
            <a:off x="1493047" y="2369633"/>
            <a:ext cx="1647204" cy="496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DD4A93-3AB6-5BEA-B077-FDB04CDEAD17}"/>
              </a:ext>
            </a:extLst>
          </p:cNvPr>
          <p:cNvSpPr/>
          <p:nvPr/>
        </p:nvSpPr>
        <p:spPr bwMode="white">
          <a:xfrm>
            <a:off x="8472241" y="2369633"/>
            <a:ext cx="1799546" cy="496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139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486B32-E3FD-E316-E822-F6BE28C0F7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06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8455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EAF484-A4CE-4739-7CDF-A7D4F959AB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18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FA8EC5-8620-9383-E4CA-B9048588896B}"/>
              </a:ext>
            </a:extLst>
          </p:cNvPr>
          <p:cNvSpPr/>
          <p:nvPr/>
        </p:nvSpPr>
        <p:spPr bwMode="white">
          <a:xfrm>
            <a:off x="9786196" y="1500255"/>
            <a:ext cx="390377" cy="400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94F7F2-3DFC-D88E-3A5D-A7CFAC05EDF7}"/>
              </a:ext>
            </a:extLst>
          </p:cNvPr>
          <p:cNvSpPr/>
          <p:nvPr/>
        </p:nvSpPr>
        <p:spPr bwMode="white">
          <a:xfrm>
            <a:off x="9824282" y="2452862"/>
            <a:ext cx="342770" cy="390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D79A09-CE48-A122-7965-8B0B22043896}"/>
              </a:ext>
            </a:extLst>
          </p:cNvPr>
          <p:cNvSpPr/>
          <p:nvPr/>
        </p:nvSpPr>
        <p:spPr bwMode="white">
          <a:xfrm>
            <a:off x="9852846" y="3405469"/>
            <a:ext cx="295162" cy="390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BF28AF-8966-D0B9-45B2-8D2C1455AB00}"/>
              </a:ext>
            </a:extLst>
          </p:cNvPr>
          <p:cNvSpPr/>
          <p:nvPr/>
        </p:nvSpPr>
        <p:spPr bwMode="white">
          <a:xfrm>
            <a:off x="9767153" y="4358075"/>
            <a:ext cx="437984" cy="390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07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956DD3-1F93-89CB-895F-1A286C8765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25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B4C437-73E7-B0AE-E337-BA1F4B01E693}"/>
              </a:ext>
            </a:extLst>
          </p:cNvPr>
          <p:cNvSpPr/>
          <p:nvPr/>
        </p:nvSpPr>
        <p:spPr bwMode="white">
          <a:xfrm>
            <a:off x="9833803" y="1519602"/>
            <a:ext cx="314205" cy="39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7A8A5-BD8F-33C0-22F9-8B5EB7F13337}"/>
              </a:ext>
            </a:extLst>
          </p:cNvPr>
          <p:cNvSpPr/>
          <p:nvPr/>
        </p:nvSpPr>
        <p:spPr bwMode="white">
          <a:xfrm>
            <a:off x="9805239" y="2463621"/>
            <a:ext cx="361813" cy="400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7EF8C2-3A6A-6EC6-E4D8-003AF3A07BE5}"/>
              </a:ext>
            </a:extLst>
          </p:cNvPr>
          <p:cNvSpPr/>
          <p:nvPr/>
        </p:nvSpPr>
        <p:spPr bwMode="white">
          <a:xfrm>
            <a:off x="9805239" y="3417176"/>
            <a:ext cx="380856" cy="39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849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8C9B90-3FF9-DC7E-3606-9F8DD66B3E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3051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5C59B7-6416-FEAE-98E1-0F9B8D6D262E}"/>
              </a:ext>
            </a:extLst>
          </p:cNvPr>
          <p:cNvSpPr/>
          <p:nvPr/>
        </p:nvSpPr>
        <p:spPr bwMode="white">
          <a:xfrm>
            <a:off x="9272040" y="3566535"/>
            <a:ext cx="1485341" cy="428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32D142D-F069-999A-98CF-7971135CEC8D}"/>
              </a:ext>
            </a:extLst>
          </p:cNvPr>
          <p:cNvSpPr/>
          <p:nvPr/>
        </p:nvSpPr>
        <p:spPr bwMode="white">
          <a:xfrm>
            <a:off x="3873400" y="6166178"/>
            <a:ext cx="942619" cy="428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6AAA9F2-F9B3-ADDA-9663-D7FF74ADE97D}"/>
              </a:ext>
            </a:extLst>
          </p:cNvPr>
          <p:cNvSpPr/>
          <p:nvPr/>
        </p:nvSpPr>
        <p:spPr bwMode="white">
          <a:xfrm>
            <a:off x="9205390" y="6166178"/>
            <a:ext cx="961662" cy="43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374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043379-F6C9-B504-CC22-7AA1770CE7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95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8848ED-20EA-77CF-8743-143553809F38}"/>
              </a:ext>
            </a:extLst>
          </p:cNvPr>
          <p:cNvSpPr/>
          <p:nvPr/>
        </p:nvSpPr>
        <p:spPr bwMode="white">
          <a:xfrm>
            <a:off x="9043526" y="1519242"/>
            <a:ext cx="980706" cy="43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172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0A7279-3C8D-C296-7958-0B32F99251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47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09B34F-D151-6759-DDEE-DD37CEBD6F76}"/>
              </a:ext>
            </a:extLst>
          </p:cNvPr>
          <p:cNvSpPr/>
          <p:nvPr/>
        </p:nvSpPr>
        <p:spPr bwMode="white">
          <a:xfrm>
            <a:off x="3159294" y="2436340"/>
            <a:ext cx="2218488" cy="496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5DB919-AB4A-547C-4ECB-0D3EA46E764F}"/>
              </a:ext>
            </a:extLst>
          </p:cNvPr>
          <p:cNvSpPr/>
          <p:nvPr/>
        </p:nvSpPr>
        <p:spPr bwMode="white">
          <a:xfrm>
            <a:off x="9719546" y="2436340"/>
            <a:ext cx="1656725" cy="496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1755E1-71B9-FED3-F732-5DC3EF6F16B0}"/>
              </a:ext>
            </a:extLst>
          </p:cNvPr>
          <p:cNvSpPr/>
          <p:nvPr/>
        </p:nvSpPr>
        <p:spPr bwMode="white">
          <a:xfrm>
            <a:off x="940806" y="3381393"/>
            <a:ext cx="1056876" cy="496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3B89BD-51FB-111F-77A2-F1963A51C980}"/>
              </a:ext>
            </a:extLst>
          </p:cNvPr>
          <p:cNvSpPr/>
          <p:nvPr/>
        </p:nvSpPr>
        <p:spPr bwMode="white">
          <a:xfrm>
            <a:off x="6758387" y="3381393"/>
            <a:ext cx="2218488" cy="505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972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2025-07-06T14:17:49Z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