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 showGuides="1">
      <p:cViewPr>
        <p:scale>
          <a:sx n="75" d="100"/>
          <a:sy n="75" d="100"/>
        </p:scale>
        <p:origin x="7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F3394D-BDCF-537B-72CF-E3A23006E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272" y="3054330"/>
            <a:ext cx="7893456" cy="7493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33BF0-38F6-BA05-AB90-0A8C8C387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8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3D9B7-4FC9-3BAF-D349-C62D29B3C753}"/>
              </a:ext>
            </a:extLst>
          </p:cNvPr>
          <p:cNvSpPr/>
          <p:nvPr/>
        </p:nvSpPr>
        <p:spPr bwMode="white">
          <a:xfrm>
            <a:off x="10386045" y="2454229"/>
            <a:ext cx="333249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43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18685-457F-80AC-AB62-7CA061FC1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93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6C8D01-410B-DD9B-E238-EE2BAC563397}"/>
              </a:ext>
            </a:extLst>
          </p:cNvPr>
          <p:cNvSpPr/>
          <p:nvPr/>
        </p:nvSpPr>
        <p:spPr bwMode="white">
          <a:xfrm>
            <a:off x="10338438" y="2615356"/>
            <a:ext cx="437984" cy="3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7EFC6-BF2F-FE3B-E7B4-C8FDA4DBC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1761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DDCE6F-907D-2AC0-860C-94F3DC3A831D}"/>
              </a:ext>
            </a:extLst>
          </p:cNvPr>
          <p:cNvSpPr/>
          <p:nvPr/>
        </p:nvSpPr>
        <p:spPr bwMode="white">
          <a:xfrm>
            <a:off x="9331418" y="2219647"/>
            <a:ext cx="341768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0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61AD9-E65D-98AA-EAC9-7EDA111B33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837" y="836712"/>
            <a:ext cx="660432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5BC806-86CB-4E38-A1D0-5F16821335CC}"/>
              </a:ext>
            </a:extLst>
          </p:cNvPr>
          <p:cNvSpPr/>
          <p:nvPr/>
        </p:nvSpPr>
        <p:spPr bwMode="white">
          <a:xfrm>
            <a:off x="8649561" y="3066330"/>
            <a:ext cx="216262" cy="23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58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5A460-ED18-DC8C-FF2C-874A965EB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635" y="764704"/>
            <a:ext cx="89087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7821F-7596-7D42-98F0-F43AE7E3619B}"/>
              </a:ext>
            </a:extLst>
          </p:cNvPr>
          <p:cNvSpPr/>
          <p:nvPr/>
        </p:nvSpPr>
        <p:spPr bwMode="white">
          <a:xfrm>
            <a:off x="9533079" y="1737714"/>
            <a:ext cx="299201" cy="30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99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D6352-7A43-61A1-17FE-E7CDFDF9D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151" y="836712"/>
            <a:ext cx="71216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865F1-739A-0D9D-8CA8-234AACAAFC5F}"/>
              </a:ext>
            </a:extLst>
          </p:cNvPr>
          <p:cNvSpPr/>
          <p:nvPr/>
        </p:nvSpPr>
        <p:spPr bwMode="white">
          <a:xfrm>
            <a:off x="8843623" y="1626289"/>
            <a:ext cx="239183" cy="24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77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6506C-E235-58A4-A6B1-4B5BEDD1C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89" y="1007099"/>
            <a:ext cx="95314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22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CFE01-A087-B9D3-B9E1-F3196D32C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A3D63-73C3-908E-5271-7F652463F727}"/>
              </a:ext>
            </a:extLst>
          </p:cNvPr>
          <p:cNvSpPr/>
          <p:nvPr/>
        </p:nvSpPr>
        <p:spPr bwMode="white">
          <a:xfrm>
            <a:off x="9948060" y="1510097"/>
            <a:ext cx="514156" cy="4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41155D-2483-80A9-2302-9B8C775E0CA7}"/>
              </a:ext>
            </a:extLst>
          </p:cNvPr>
          <p:cNvSpPr/>
          <p:nvPr/>
        </p:nvSpPr>
        <p:spPr bwMode="white">
          <a:xfrm>
            <a:off x="1150277" y="2425607"/>
            <a:ext cx="1666246" cy="5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B68BDD-5375-E803-FC7D-6AFB07A4ED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5"/>
          <a:stretch>
            <a:fillRect/>
          </a:stretch>
        </p:blipFill>
        <p:spPr>
          <a:xfrm>
            <a:off x="3215680" y="3169992"/>
            <a:ext cx="8294102" cy="36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37C2C-09D8-CA02-F77D-CCC14A210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CF136-32FC-75E3-1C6E-B820BFB51D8B}"/>
              </a:ext>
            </a:extLst>
          </p:cNvPr>
          <p:cNvSpPr/>
          <p:nvPr/>
        </p:nvSpPr>
        <p:spPr bwMode="white">
          <a:xfrm>
            <a:off x="4549420" y="2149790"/>
            <a:ext cx="5939068" cy="74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11C2BB-B438-2D07-2FB2-BE9DC22BC3A7}"/>
              </a:ext>
            </a:extLst>
          </p:cNvPr>
          <p:cNvSpPr/>
          <p:nvPr/>
        </p:nvSpPr>
        <p:spPr bwMode="white">
          <a:xfrm>
            <a:off x="1159798" y="3292701"/>
            <a:ext cx="3294408" cy="51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4F6187-6F40-5EB8-A381-06B7BE4962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5"/>
          <a:stretch>
            <a:fillRect/>
          </a:stretch>
        </p:blipFill>
        <p:spPr>
          <a:xfrm>
            <a:off x="4799856" y="3651181"/>
            <a:ext cx="7213982" cy="320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5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4E426-3094-5103-2EC9-18F20DBD1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680E33-A95A-0CC0-ABAE-BA87B4BCF418}"/>
              </a:ext>
            </a:extLst>
          </p:cNvPr>
          <p:cNvSpPr/>
          <p:nvPr/>
        </p:nvSpPr>
        <p:spPr bwMode="white">
          <a:xfrm>
            <a:off x="3682972" y="2213331"/>
            <a:ext cx="3205116" cy="5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24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B79D0-31C4-8F89-DE08-E46E5C34E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05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BF9281-BEBE-2CA6-CEE9-8F713A2E0FD2}"/>
              </a:ext>
            </a:extLst>
          </p:cNvPr>
          <p:cNvSpPr/>
          <p:nvPr/>
        </p:nvSpPr>
        <p:spPr bwMode="white">
          <a:xfrm>
            <a:off x="5149269" y="4074181"/>
            <a:ext cx="1142569" cy="4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3E284A-18CA-FB5B-A839-89F03389D16D}"/>
              </a:ext>
            </a:extLst>
          </p:cNvPr>
          <p:cNvSpPr/>
          <p:nvPr/>
        </p:nvSpPr>
        <p:spPr bwMode="white">
          <a:xfrm>
            <a:off x="8443677" y="4093246"/>
            <a:ext cx="1161612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91B492-F51F-C879-0E80-0CDFAF18BB40}"/>
              </a:ext>
            </a:extLst>
          </p:cNvPr>
          <p:cNvSpPr/>
          <p:nvPr/>
        </p:nvSpPr>
        <p:spPr bwMode="white">
          <a:xfrm>
            <a:off x="1493047" y="5017887"/>
            <a:ext cx="2208967" cy="5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5C0D5-0881-4ABE-6703-13AC56A76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95" y="836712"/>
            <a:ext cx="82594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927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33809-A4F2-1950-0E68-001341180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73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4EC72-1BFB-96FF-7BEA-A6EE58CA6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08031-FE67-9B4E-8B08-9204FB9E8A26}"/>
              </a:ext>
            </a:extLst>
          </p:cNvPr>
          <p:cNvSpPr/>
          <p:nvPr/>
        </p:nvSpPr>
        <p:spPr bwMode="white">
          <a:xfrm>
            <a:off x="8538891" y="3263745"/>
            <a:ext cx="1094962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9AD4C9-EFE5-472E-35C8-4621A970AA4C}"/>
              </a:ext>
            </a:extLst>
          </p:cNvPr>
          <p:cNvSpPr/>
          <p:nvPr/>
        </p:nvSpPr>
        <p:spPr bwMode="white">
          <a:xfrm>
            <a:off x="2264282" y="6056480"/>
            <a:ext cx="1075919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2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EA9D4-089B-CB4E-050D-0C4567A18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2192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8C342-0BDF-31CC-D961-1AAF0265FE25}"/>
              </a:ext>
            </a:extLst>
          </p:cNvPr>
          <p:cNvSpPr/>
          <p:nvPr/>
        </p:nvSpPr>
        <p:spPr bwMode="white">
          <a:xfrm>
            <a:off x="7898907" y="1080550"/>
            <a:ext cx="2042138" cy="46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591AA-F450-7308-07F6-9CBA86CE2A8E}"/>
              </a:ext>
            </a:extLst>
          </p:cNvPr>
          <p:cNvSpPr/>
          <p:nvPr/>
        </p:nvSpPr>
        <p:spPr bwMode="white">
          <a:xfrm>
            <a:off x="7298278" y="1931109"/>
            <a:ext cx="978167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94BDCF-97EE-F1D9-A647-F9EFDFE8D7C3}"/>
              </a:ext>
            </a:extLst>
          </p:cNvPr>
          <p:cNvSpPr/>
          <p:nvPr/>
        </p:nvSpPr>
        <p:spPr bwMode="white">
          <a:xfrm>
            <a:off x="4904343" y="4431238"/>
            <a:ext cx="1012488" cy="45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6DE9FA-D6A8-608B-5A1A-D6CEB5E7BE3A}"/>
              </a:ext>
            </a:extLst>
          </p:cNvPr>
          <p:cNvSpPr/>
          <p:nvPr/>
        </p:nvSpPr>
        <p:spPr bwMode="white">
          <a:xfrm>
            <a:off x="9966786" y="4431238"/>
            <a:ext cx="489083" cy="44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5A646-175C-192F-3E04-765A8E75AF58}"/>
              </a:ext>
            </a:extLst>
          </p:cNvPr>
          <p:cNvSpPr/>
          <p:nvPr/>
        </p:nvSpPr>
        <p:spPr bwMode="white">
          <a:xfrm>
            <a:off x="2064226" y="5264614"/>
            <a:ext cx="4041374" cy="45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4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150AF-472F-FAE9-3A6A-AB902CB18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FB27AC-8800-84A9-81E4-EF0B295643C8}"/>
              </a:ext>
            </a:extLst>
          </p:cNvPr>
          <p:cNvSpPr/>
          <p:nvPr/>
        </p:nvSpPr>
        <p:spPr bwMode="white">
          <a:xfrm>
            <a:off x="10281309" y="1443008"/>
            <a:ext cx="1094962" cy="48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58DBA6-A240-3611-D253-05DBD9C88A14}"/>
              </a:ext>
            </a:extLst>
          </p:cNvPr>
          <p:cNvSpPr/>
          <p:nvPr/>
        </p:nvSpPr>
        <p:spPr bwMode="white">
          <a:xfrm>
            <a:off x="950327" y="2366653"/>
            <a:ext cx="1085440" cy="49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07F17-24E3-C114-B2D4-6A488C7E98AB}"/>
              </a:ext>
            </a:extLst>
          </p:cNvPr>
          <p:cNvSpPr/>
          <p:nvPr/>
        </p:nvSpPr>
        <p:spPr bwMode="white">
          <a:xfrm>
            <a:off x="9129219" y="5185200"/>
            <a:ext cx="1704332" cy="5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88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7CEAF-5F77-7AD2-3E36-0BCF4FBD5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5F56AE-53F0-B4DD-0EE6-2EA8C0C3E547}"/>
              </a:ext>
            </a:extLst>
          </p:cNvPr>
          <p:cNvSpPr/>
          <p:nvPr/>
        </p:nvSpPr>
        <p:spPr bwMode="white">
          <a:xfrm>
            <a:off x="9681460" y="2367488"/>
            <a:ext cx="1142569" cy="4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8CE3AB-0A74-11D7-EAA2-7F76153E19D5}"/>
              </a:ext>
            </a:extLst>
          </p:cNvPr>
          <p:cNvSpPr/>
          <p:nvPr/>
        </p:nvSpPr>
        <p:spPr bwMode="white">
          <a:xfrm>
            <a:off x="4187607" y="3291809"/>
            <a:ext cx="2389874" cy="5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A06E66-E225-CBBE-99B4-2CDEEBBA5915}"/>
              </a:ext>
            </a:extLst>
          </p:cNvPr>
          <p:cNvSpPr/>
          <p:nvPr/>
        </p:nvSpPr>
        <p:spPr bwMode="white">
          <a:xfrm>
            <a:off x="5375920" y="4149080"/>
            <a:ext cx="15121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A247F1-59FA-A93C-1DD6-99AD8AEE907D}"/>
              </a:ext>
            </a:extLst>
          </p:cNvPr>
          <p:cNvSpPr/>
          <p:nvPr/>
        </p:nvSpPr>
        <p:spPr bwMode="white">
          <a:xfrm>
            <a:off x="7329672" y="5169036"/>
            <a:ext cx="2180403" cy="5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85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5B8B4-583E-E865-E223-642AC8E71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958556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A53725-9E44-E377-9638-213F2A634B0E}"/>
              </a:ext>
            </a:extLst>
          </p:cNvPr>
          <p:cNvSpPr/>
          <p:nvPr/>
        </p:nvSpPr>
        <p:spPr bwMode="white">
          <a:xfrm>
            <a:off x="2321768" y="1844549"/>
            <a:ext cx="2006761" cy="4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6D31D9-EA81-3CE2-2895-243DD698ECDE}"/>
              </a:ext>
            </a:extLst>
          </p:cNvPr>
          <p:cNvSpPr/>
          <p:nvPr/>
        </p:nvSpPr>
        <p:spPr bwMode="white">
          <a:xfrm>
            <a:off x="3801755" y="3493616"/>
            <a:ext cx="961573" cy="4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AAFFB5-C322-B1E2-B1A3-B3D7A76005E0}"/>
              </a:ext>
            </a:extLst>
          </p:cNvPr>
          <p:cNvSpPr/>
          <p:nvPr/>
        </p:nvSpPr>
        <p:spPr bwMode="white">
          <a:xfrm>
            <a:off x="7823640" y="3493616"/>
            <a:ext cx="1981676" cy="4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037CAB-25BC-055A-0843-95D1491FCFD7}"/>
              </a:ext>
            </a:extLst>
          </p:cNvPr>
          <p:cNvSpPr/>
          <p:nvPr/>
        </p:nvSpPr>
        <p:spPr bwMode="white">
          <a:xfrm>
            <a:off x="8450753" y="5151054"/>
            <a:ext cx="1923146" cy="43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022F50-C99E-FD08-FAC4-E6F71C8CF3B7}"/>
              </a:ext>
            </a:extLst>
          </p:cNvPr>
          <p:cNvSpPr/>
          <p:nvPr/>
        </p:nvSpPr>
        <p:spPr bwMode="white">
          <a:xfrm>
            <a:off x="2388660" y="5971403"/>
            <a:ext cx="1889700" cy="4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5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D7501-A724-26F6-8A71-5CDB04ADF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75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872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3F9D2-2293-945A-84FF-F6FFB6E5A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A81D4-BA38-E228-1082-D7EE0D8BF005}"/>
              </a:ext>
            </a:extLst>
          </p:cNvPr>
          <p:cNvSpPr/>
          <p:nvPr/>
        </p:nvSpPr>
        <p:spPr bwMode="white">
          <a:xfrm>
            <a:off x="9795717" y="1443343"/>
            <a:ext cx="437984" cy="39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4D7431-82EB-A685-EC96-FC05C3EF89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3" y="4933760"/>
            <a:ext cx="11340000" cy="183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4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16F32-4AAD-2D68-CC98-986514162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EE03BF-22A2-2AFE-20F5-D940285E8765}"/>
              </a:ext>
            </a:extLst>
          </p:cNvPr>
          <p:cNvSpPr/>
          <p:nvPr/>
        </p:nvSpPr>
        <p:spPr bwMode="white">
          <a:xfrm>
            <a:off x="10357481" y="2434502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86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2AC3A-82F9-CEC8-DE74-B7A7DF2C7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06572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FB2B97-2452-C0C8-004F-77D2D022F628}"/>
              </a:ext>
            </a:extLst>
          </p:cNvPr>
          <p:cNvSpPr/>
          <p:nvPr/>
        </p:nvSpPr>
        <p:spPr bwMode="white">
          <a:xfrm>
            <a:off x="10306448" y="2819349"/>
            <a:ext cx="321156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8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