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24" r:id="rId2"/>
    <p:sldId id="363" r:id="rId3"/>
    <p:sldId id="362" r:id="rId4"/>
    <p:sldId id="361" r:id="rId5"/>
    <p:sldId id="360" r:id="rId6"/>
    <p:sldId id="359" r:id="rId7"/>
    <p:sldId id="358" r:id="rId8"/>
    <p:sldId id="357" r:id="rId9"/>
    <p:sldId id="356" r:id="rId10"/>
    <p:sldId id="355" r:id="rId11"/>
    <p:sldId id="354" r:id="rId12"/>
    <p:sldId id="353" r:id="rId13"/>
    <p:sldId id="352" r:id="rId14"/>
    <p:sldId id="351" r:id="rId15"/>
    <p:sldId id="350" r:id="rId16"/>
    <p:sldId id="349" r:id="rId17"/>
    <p:sldId id="348" r:id="rId18"/>
    <p:sldId id="347" r:id="rId19"/>
    <p:sldId id="346" r:id="rId20"/>
    <p:sldId id="345" r:id="rId21"/>
    <p:sldId id="344" r:id="rId22"/>
    <p:sldId id="343" r:id="rId23"/>
    <p:sldId id="342" r:id="rId24"/>
    <p:sldId id="341" r:id="rId25"/>
    <p:sldId id="340" r:id="rId26"/>
    <p:sldId id="339" r:id="rId27"/>
    <p:sldId id="338" r:id="rId28"/>
    <p:sldId id="337" r:id="rId29"/>
    <p:sldId id="336" r:id="rId30"/>
    <p:sldId id="335" r:id="rId31"/>
    <p:sldId id="334" r:id="rId32"/>
    <p:sldId id="333" r:id="rId33"/>
    <p:sldId id="332" r:id="rId34"/>
    <p:sldId id="331" r:id="rId35"/>
    <p:sldId id="330" r:id="rId36"/>
    <p:sldId id="329" r:id="rId37"/>
    <p:sldId id="328" r:id="rId38"/>
    <p:sldId id="326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71" autoAdjust="0"/>
    <p:restoredTop sz="94660"/>
  </p:normalViewPr>
  <p:slideViewPr>
    <p:cSldViewPr showGuides="1">
      <p:cViewPr>
        <p:scale>
          <a:sx n="66" d="100"/>
          <a:sy n="66" d="100"/>
        </p:scale>
        <p:origin x="1008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03FA8D-5A75-9B28-5231-2AB1CD05C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8"/>
          <a:stretch>
            <a:fillRect/>
          </a:stretch>
        </p:blipFill>
        <p:spPr>
          <a:xfrm>
            <a:off x="3516032" y="2979679"/>
            <a:ext cx="5159936" cy="89864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CAF22-B108-50D1-1EB3-3F80C834B3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3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A8DC55-0BB4-0C36-A074-76DA0ADD8507}"/>
              </a:ext>
            </a:extLst>
          </p:cNvPr>
          <p:cNvSpPr/>
          <p:nvPr/>
        </p:nvSpPr>
        <p:spPr bwMode="white">
          <a:xfrm>
            <a:off x="10700251" y="1481448"/>
            <a:ext cx="314205" cy="30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36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1D2FF4-BFA0-F32E-CF31-3A94A1B288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78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69F49D-CFF4-8550-B4D9-D0E92F5877F3}"/>
              </a:ext>
            </a:extLst>
          </p:cNvPr>
          <p:cNvSpPr/>
          <p:nvPr/>
        </p:nvSpPr>
        <p:spPr bwMode="white">
          <a:xfrm>
            <a:off x="10690730" y="1491288"/>
            <a:ext cx="304685" cy="30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65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80B759-76B9-EDFC-2477-21365F091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14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EBBC2E-B5FC-3E4B-0A3B-B2E0D58E0BC5}"/>
              </a:ext>
            </a:extLst>
          </p:cNvPr>
          <p:cNvSpPr/>
          <p:nvPr/>
        </p:nvSpPr>
        <p:spPr bwMode="white">
          <a:xfrm>
            <a:off x="10690730" y="2263865"/>
            <a:ext cx="304685" cy="30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29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9E3B6C-1BCF-3C52-48EE-5C804917CA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946451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118055-6AA4-CDB3-727C-830D0BCE0B23}"/>
              </a:ext>
            </a:extLst>
          </p:cNvPr>
          <p:cNvSpPr/>
          <p:nvPr/>
        </p:nvSpPr>
        <p:spPr bwMode="white">
          <a:xfrm>
            <a:off x="10189608" y="3659394"/>
            <a:ext cx="238400" cy="25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10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2C7286-99DA-4994-2701-E227D4E5A4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24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CF15E6-C1D9-E334-750D-FCAEC6F8A0DA}"/>
              </a:ext>
            </a:extLst>
          </p:cNvPr>
          <p:cNvSpPr/>
          <p:nvPr/>
        </p:nvSpPr>
        <p:spPr bwMode="white">
          <a:xfrm>
            <a:off x="10662166" y="1471831"/>
            <a:ext cx="352292" cy="305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3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5CC88B-2C8B-C5EE-2A9C-C97096F6A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10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2445B9-39D7-7DE3-716F-20BF3F00F32C}"/>
              </a:ext>
            </a:extLst>
          </p:cNvPr>
          <p:cNvSpPr/>
          <p:nvPr/>
        </p:nvSpPr>
        <p:spPr bwMode="white">
          <a:xfrm>
            <a:off x="10690730" y="1481301"/>
            <a:ext cx="304685" cy="30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730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E911DC-6A1F-0F63-6AE1-9B34E4801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96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924813-5466-D331-5739-D7669D3D0D8F}"/>
              </a:ext>
            </a:extLst>
          </p:cNvPr>
          <p:cNvSpPr/>
          <p:nvPr/>
        </p:nvSpPr>
        <p:spPr bwMode="white">
          <a:xfrm>
            <a:off x="10690730" y="3100893"/>
            <a:ext cx="295162" cy="314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79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BD0124-5D0E-6282-4F6C-DB2A315B0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00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57124A-F112-6663-8552-8D80B61C6E4B}"/>
              </a:ext>
            </a:extLst>
          </p:cNvPr>
          <p:cNvSpPr/>
          <p:nvPr/>
        </p:nvSpPr>
        <p:spPr bwMode="white">
          <a:xfrm>
            <a:off x="10690730" y="1491147"/>
            <a:ext cx="295162" cy="31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95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1AEF8A-517F-4AFB-3050-3BFDFAA039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9392"/>
            <a:ext cx="1101288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099BF6-A336-9917-CEED-B69A170E89E1}"/>
              </a:ext>
            </a:extLst>
          </p:cNvPr>
          <p:cNvSpPr/>
          <p:nvPr/>
        </p:nvSpPr>
        <p:spPr bwMode="white">
          <a:xfrm>
            <a:off x="10392733" y="1348546"/>
            <a:ext cx="295896" cy="29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50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36CACB-BAC8-CF69-BF29-6A3909D1D1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22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FED4CF-6241-540D-136B-9C5EA9DDB695}"/>
              </a:ext>
            </a:extLst>
          </p:cNvPr>
          <p:cNvSpPr/>
          <p:nvPr/>
        </p:nvSpPr>
        <p:spPr bwMode="white">
          <a:xfrm>
            <a:off x="10690730" y="2301268"/>
            <a:ext cx="295162" cy="31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05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48F14E-1289-028D-546E-10AE13D696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88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BD6355-BF0B-694B-CF28-6D79B26C5C22}"/>
              </a:ext>
            </a:extLst>
          </p:cNvPr>
          <p:cNvSpPr/>
          <p:nvPr/>
        </p:nvSpPr>
        <p:spPr bwMode="white">
          <a:xfrm>
            <a:off x="10690730" y="2894551"/>
            <a:ext cx="314205" cy="30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98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9DC11D-3BC1-1B32-B838-16FCABADE6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6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104A99-3B77-D871-06A0-EC754AF82721}"/>
              </a:ext>
            </a:extLst>
          </p:cNvPr>
          <p:cNvSpPr/>
          <p:nvPr/>
        </p:nvSpPr>
        <p:spPr bwMode="white">
          <a:xfrm>
            <a:off x="10700251" y="2158174"/>
            <a:ext cx="285642" cy="305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64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877B3B-5B8C-A001-92CA-DAEF0714BB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69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19F0F4-18BB-6AE5-189C-31835F8D42C6}"/>
              </a:ext>
            </a:extLst>
          </p:cNvPr>
          <p:cNvSpPr/>
          <p:nvPr/>
        </p:nvSpPr>
        <p:spPr bwMode="white">
          <a:xfrm>
            <a:off x="10681209" y="2807557"/>
            <a:ext cx="342770" cy="30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5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D675B7-C04D-C031-949D-22584AD66C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74651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3283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6E4FAA-A715-B98D-3B8A-242D48A9DA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35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3BA183-33A6-9310-CE9F-BE0272FA739C}"/>
              </a:ext>
            </a:extLst>
          </p:cNvPr>
          <p:cNvSpPr/>
          <p:nvPr/>
        </p:nvSpPr>
        <p:spPr bwMode="white">
          <a:xfrm>
            <a:off x="9034005" y="1424696"/>
            <a:ext cx="457027" cy="401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4459B9-75CF-0B81-5970-D0D035ADE0F7}"/>
              </a:ext>
            </a:extLst>
          </p:cNvPr>
          <p:cNvSpPr/>
          <p:nvPr/>
        </p:nvSpPr>
        <p:spPr bwMode="white">
          <a:xfrm>
            <a:off x="10376523" y="1443810"/>
            <a:ext cx="428463" cy="372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33C2B2-1525-5BD3-487A-F8E51FA1EF1F}"/>
              </a:ext>
            </a:extLst>
          </p:cNvPr>
          <p:cNvSpPr/>
          <p:nvPr/>
        </p:nvSpPr>
        <p:spPr bwMode="white">
          <a:xfrm>
            <a:off x="969370" y="2122356"/>
            <a:ext cx="447506" cy="372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1A898FE-21E2-3941-E845-597DB972B1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92" t="42950" r="14604"/>
          <a:stretch>
            <a:fillRect/>
          </a:stretch>
        </p:blipFill>
        <p:spPr>
          <a:xfrm>
            <a:off x="2479574" y="2858243"/>
            <a:ext cx="7232851" cy="3347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89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09A0D-1669-3101-83C2-843603E249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40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13545B-5111-9472-B317-173516F1AA07}"/>
              </a:ext>
            </a:extLst>
          </p:cNvPr>
          <p:cNvSpPr/>
          <p:nvPr/>
        </p:nvSpPr>
        <p:spPr bwMode="white">
          <a:xfrm>
            <a:off x="8824534" y="1376858"/>
            <a:ext cx="1980453" cy="39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0DE006-8FB9-99DF-3ABD-4B0A9FB8ED8A}"/>
              </a:ext>
            </a:extLst>
          </p:cNvPr>
          <p:cNvSpPr/>
          <p:nvPr/>
        </p:nvSpPr>
        <p:spPr bwMode="white">
          <a:xfrm>
            <a:off x="969370" y="2055168"/>
            <a:ext cx="1904282" cy="40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41190F-A5DD-6975-81B1-AEF00050BFCB}"/>
              </a:ext>
            </a:extLst>
          </p:cNvPr>
          <p:cNvSpPr/>
          <p:nvPr/>
        </p:nvSpPr>
        <p:spPr bwMode="white">
          <a:xfrm>
            <a:off x="9462468" y="2055168"/>
            <a:ext cx="1352040" cy="39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69CC02-B8C2-28A4-7B8B-ED30CA09A5EE}"/>
              </a:ext>
            </a:extLst>
          </p:cNvPr>
          <p:cNvSpPr/>
          <p:nvPr/>
        </p:nvSpPr>
        <p:spPr bwMode="white">
          <a:xfrm>
            <a:off x="969370" y="2743032"/>
            <a:ext cx="428463" cy="382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5CFF792-0F8F-0F7E-800B-4C0377D81B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92" t="42950" r="14604"/>
          <a:stretch>
            <a:fillRect/>
          </a:stretch>
        </p:blipFill>
        <p:spPr>
          <a:xfrm>
            <a:off x="2479574" y="2934105"/>
            <a:ext cx="7232851" cy="3347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78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57BE6E-263E-7123-5100-F12F44804F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54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D7A927-D4C6-A5BA-C184-3BCBBE332646}"/>
              </a:ext>
            </a:extLst>
          </p:cNvPr>
          <p:cNvSpPr/>
          <p:nvPr/>
        </p:nvSpPr>
        <p:spPr bwMode="white">
          <a:xfrm>
            <a:off x="9481511" y="1376933"/>
            <a:ext cx="895012" cy="38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EF482A-F717-CB12-A708-10795664CA7E}"/>
              </a:ext>
            </a:extLst>
          </p:cNvPr>
          <p:cNvSpPr/>
          <p:nvPr/>
        </p:nvSpPr>
        <p:spPr bwMode="white">
          <a:xfrm>
            <a:off x="7881914" y="2055573"/>
            <a:ext cx="2932594" cy="39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757720-E837-699A-6D11-9A2C7AEE9A98}"/>
              </a:ext>
            </a:extLst>
          </p:cNvPr>
          <p:cNvSpPr/>
          <p:nvPr/>
        </p:nvSpPr>
        <p:spPr bwMode="white">
          <a:xfrm>
            <a:off x="978891" y="2743771"/>
            <a:ext cx="1723375" cy="39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67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325A92-5246-F25C-65DB-F483FF9AD0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10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685933-D299-E881-F828-E3B422AFE6B7}"/>
              </a:ext>
            </a:extLst>
          </p:cNvPr>
          <p:cNvSpPr/>
          <p:nvPr/>
        </p:nvSpPr>
        <p:spPr bwMode="white">
          <a:xfrm>
            <a:off x="8596020" y="2950536"/>
            <a:ext cx="2208967" cy="39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3F813F-C103-FD00-F865-F4C7D1EB6477}"/>
              </a:ext>
            </a:extLst>
          </p:cNvPr>
          <p:cNvSpPr/>
          <p:nvPr/>
        </p:nvSpPr>
        <p:spPr bwMode="white">
          <a:xfrm>
            <a:off x="969370" y="3723185"/>
            <a:ext cx="2580302" cy="40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124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50E6FF-A31C-FCD9-47F5-C88D39C18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7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9428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4D897F-7CDD-F6B3-9336-3B6A1AB7D5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83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A21CE3-7171-46D3-C866-7BB1E9C60F15}"/>
              </a:ext>
            </a:extLst>
          </p:cNvPr>
          <p:cNvSpPr/>
          <p:nvPr/>
        </p:nvSpPr>
        <p:spPr bwMode="white">
          <a:xfrm>
            <a:off x="7624836" y="1405223"/>
            <a:ext cx="1294911" cy="3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37EC4F-2D04-605A-C959-A788AA9C798F}"/>
              </a:ext>
            </a:extLst>
          </p:cNvPr>
          <p:cNvSpPr/>
          <p:nvPr/>
        </p:nvSpPr>
        <p:spPr bwMode="white">
          <a:xfrm>
            <a:off x="7891435" y="2969468"/>
            <a:ext cx="1713853" cy="3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6F5842-8A4D-5FEF-FA4E-9DC13E434284}"/>
              </a:ext>
            </a:extLst>
          </p:cNvPr>
          <p:cNvSpPr/>
          <p:nvPr/>
        </p:nvSpPr>
        <p:spPr bwMode="white">
          <a:xfrm>
            <a:off x="6977380" y="3751590"/>
            <a:ext cx="875969" cy="3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93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9713B0-AF4E-8C94-368B-6B9E38CA2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8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84C561-E48E-3691-332E-E339EBB987CA}"/>
              </a:ext>
            </a:extLst>
          </p:cNvPr>
          <p:cNvSpPr/>
          <p:nvPr/>
        </p:nvSpPr>
        <p:spPr bwMode="white">
          <a:xfrm>
            <a:off x="7424886" y="2138336"/>
            <a:ext cx="895012" cy="380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11CD7E-927C-F193-81C8-108DB84F198C}"/>
              </a:ext>
            </a:extLst>
          </p:cNvPr>
          <p:cNvSpPr/>
          <p:nvPr/>
        </p:nvSpPr>
        <p:spPr bwMode="white">
          <a:xfrm>
            <a:off x="4920755" y="2909808"/>
            <a:ext cx="875969" cy="3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85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AAC145-A6BD-8586-E387-1F04219AA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9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1D53CE-C2EF-13A2-72FE-70FCB9A96647}"/>
              </a:ext>
            </a:extLst>
          </p:cNvPr>
          <p:cNvSpPr/>
          <p:nvPr/>
        </p:nvSpPr>
        <p:spPr bwMode="white">
          <a:xfrm>
            <a:off x="10700251" y="2225018"/>
            <a:ext cx="314205" cy="305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78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2F78C2-407D-8399-F604-C0D6CC5805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2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5530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5A6A35-202A-C7C2-10BD-B64AF7497C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/>
          <a:stretch>
            <a:fillRect/>
          </a:stretch>
        </p:blipFill>
        <p:spPr>
          <a:xfrm>
            <a:off x="2687940" y="980728"/>
            <a:ext cx="6816120" cy="5588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430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50CDAB-E3C8-BAA2-2082-C3EC5254B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38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5E7985-E456-8747-ECDA-D65F3FDD262B}"/>
              </a:ext>
            </a:extLst>
          </p:cNvPr>
          <p:cNvSpPr/>
          <p:nvPr/>
        </p:nvSpPr>
        <p:spPr bwMode="white">
          <a:xfrm>
            <a:off x="5758639" y="1500193"/>
            <a:ext cx="1304433" cy="38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2D5757-A4AF-FE52-E222-E1F044FA07D7}"/>
              </a:ext>
            </a:extLst>
          </p:cNvPr>
          <p:cNvSpPr/>
          <p:nvPr/>
        </p:nvSpPr>
        <p:spPr bwMode="white">
          <a:xfrm>
            <a:off x="10376523" y="1500193"/>
            <a:ext cx="437984" cy="38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9A0C16-5BE8-B23C-A68D-A144B8C0E140}"/>
              </a:ext>
            </a:extLst>
          </p:cNvPr>
          <p:cNvSpPr/>
          <p:nvPr/>
        </p:nvSpPr>
        <p:spPr bwMode="white">
          <a:xfrm>
            <a:off x="969370" y="2262108"/>
            <a:ext cx="1266347" cy="39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48B4AB-AB19-351B-E19A-A59F13B378D8}"/>
              </a:ext>
            </a:extLst>
          </p:cNvPr>
          <p:cNvSpPr/>
          <p:nvPr/>
        </p:nvSpPr>
        <p:spPr bwMode="white">
          <a:xfrm>
            <a:off x="6110931" y="3785937"/>
            <a:ext cx="1304433" cy="39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34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F8EDDA-F334-E0B8-ED08-742EF910B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833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6BA7C6-CD7E-C9CE-B314-837FBFD129D7}"/>
              </a:ext>
            </a:extLst>
          </p:cNvPr>
          <p:cNvSpPr/>
          <p:nvPr/>
        </p:nvSpPr>
        <p:spPr bwMode="white">
          <a:xfrm>
            <a:off x="1835818" y="2168269"/>
            <a:ext cx="847405" cy="3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920B2B0-A867-1C22-F400-7A9D088CF3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/>
          <a:stretch>
            <a:fillRect/>
          </a:stretch>
        </p:blipFill>
        <p:spPr>
          <a:xfrm>
            <a:off x="4583832" y="1813636"/>
            <a:ext cx="6114203" cy="501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87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1451A9-6AC6-00A1-5B56-C9DBD557D5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549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1D3288-6F4E-BCC7-1CD9-DAF948823045}"/>
              </a:ext>
            </a:extLst>
          </p:cNvPr>
          <p:cNvSpPr/>
          <p:nvPr/>
        </p:nvSpPr>
        <p:spPr bwMode="white">
          <a:xfrm>
            <a:off x="1397833" y="2123767"/>
            <a:ext cx="3656221" cy="402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23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C2CDC9-8673-F4B0-BC4D-5BFE09638F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7436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2E2F3D-3897-9034-0B1C-CCC8BF4F51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4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3444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72F371-84C6-492A-D4DB-8700539DD0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918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8F7B50-3391-081B-B8E4-0D1C3DD7817A}"/>
              </a:ext>
            </a:extLst>
          </p:cNvPr>
          <p:cNvSpPr/>
          <p:nvPr/>
        </p:nvSpPr>
        <p:spPr bwMode="white">
          <a:xfrm>
            <a:off x="8576977" y="2177221"/>
            <a:ext cx="1294911" cy="40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816A56D-F8D9-1CA6-C522-1AA8758ACF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83" y="2815879"/>
            <a:ext cx="11340000" cy="37015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0EF449-A903-0740-9CA1-33D203BDB7B1}"/>
              </a:ext>
            </a:extLst>
          </p:cNvPr>
          <p:cNvSpPr/>
          <p:nvPr/>
        </p:nvSpPr>
        <p:spPr bwMode="white">
          <a:xfrm>
            <a:off x="7809747" y="4466311"/>
            <a:ext cx="2989722" cy="40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9BA76C-7871-92A7-1F32-217A0E1130DA}"/>
              </a:ext>
            </a:extLst>
          </p:cNvPr>
          <p:cNvSpPr/>
          <p:nvPr/>
        </p:nvSpPr>
        <p:spPr bwMode="white">
          <a:xfrm>
            <a:off x="973374" y="5229516"/>
            <a:ext cx="9835616" cy="40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4A7E47-0552-1CED-9C21-19B4D5B807C7}"/>
              </a:ext>
            </a:extLst>
          </p:cNvPr>
          <p:cNvSpPr/>
          <p:nvPr/>
        </p:nvSpPr>
        <p:spPr bwMode="white">
          <a:xfrm>
            <a:off x="973374" y="5992722"/>
            <a:ext cx="6008010" cy="40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11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E01EDD-03CC-8321-5FC3-51B5EAB5F2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047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5F5F80-78F0-A84F-578B-ABBD3A710E94}"/>
              </a:ext>
            </a:extLst>
          </p:cNvPr>
          <p:cNvSpPr/>
          <p:nvPr/>
        </p:nvSpPr>
        <p:spPr bwMode="white">
          <a:xfrm>
            <a:off x="5263526" y="2226948"/>
            <a:ext cx="2561259" cy="39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1DAE81A-12F8-2CCC-F9E6-74A7BA2DCD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28716"/>
            <a:ext cx="11340000" cy="22252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43691C-810A-68A2-2F55-CCEB60D580DD}"/>
              </a:ext>
            </a:extLst>
          </p:cNvPr>
          <p:cNvSpPr/>
          <p:nvPr/>
        </p:nvSpPr>
        <p:spPr bwMode="white">
          <a:xfrm>
            <a:off x="6072846" y="3735989"/>
            <a:ext cx="4732141" cy="40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40A975-AC54-D2A4-6A6B-77404BDF3441}"/>
              </a:ext>
            </a:extLst>
          </p:cNvPr>
          <p:cNvSpPr/>
          <p:nvPr/>
        </p:nvSpPr>
        <p:spPr bwMode="white">
          <a:xfrm>
            <a:off x="978891" y="4509559"/>
            <a:ext cx="2961158" cy="40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69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7E06FC-9091-1A14-9936-9D83C7F88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51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6A850B-468B-1CFB-38BD-A8ADA96B65CF}"/>
              </a:ext>
            </a:extLst>
          </p:cNvPr>
          <p:cNvSpPr/>
          <p:nvPr/>
        </p:nvSpPr>
        <p:spPr bwMode="white">
          <a:xfrm>
            <a:off x="10728816" y="1472450"/>
            <a:ext cx="276120" cy="30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093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351007-2464-19FC-FC5A-EFAAC10CB7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17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DCEC19-554F-F3FE-D3B2-9B92C7939F03}"/>
              </a:ext>
            </a:extLst>
          </p:cNvPr>
          <p:cNvSpPr/>
          <p:nvPr/>
        </p:nvSpPr>
        <p:spPr bwMode="white">
          <a:xfrm>
            <a:off x="7939042" y="2215914"/>
            <a:ext cx="285642" cy="305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75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B65850-70F8-E153-3BAD-4969A7B056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63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6889A0-BEB1-A724-2F6D-509F90B73496}"/>
              </a:ext>
            </a:extLst>
          </p:cNvPr>
          <p:cNvSpPr/>
          <p:nvPr/>
        </p:nvSpPr>
        <p:spPr bwMode="white">
          <a:xfrm>
            <a:off x="10719294" y="2975958"/>
            <a:ext cx="285642" cy="30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91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65E927-AC6C-BC95-FFBF-6D6E00CEA1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74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D1661B-EDA2-66DD-E5B4-20FF8A1D1A50}"/>
              </a:ext>
            </a:extLst>
          </p:cNvPr>
          <p:cNvSpPr/>
          <p:nvPr/>
        </p:nvSpPr>
        <p:spPr bwMode="white">
          <a:xfrm>
            <a:off x="10700251" y="2214971"/>
            <a:ext cx="304685" cy="314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84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3868C0-7EF7-1C04-E8F5-186440000F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35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EDA3BC-AEC3-32DD-4CB2-8333E0E93BA1}"/>
              </a:ext>
            </a:extLst>
          </p:cNvPr>
          <p:cNvSpPr/>
          <p:nvPr/>
        </p:nvSpPr>
        <p:spPr bwMode="white">
          <a:xfrm>
            <a:off x="10728816" y="1462217"/>
            <a:ext cx="276120" cy="31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66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7DA801-EE95-B22B-6C08-0C4AE2490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81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962910-E581-C900-FE57-BF5368D2B21E}"/>
              </a:ext>
            </a:extLst>
          </p:cNvPr>
          <p:cNvSpPr/>
          <p:nvPr/>
        </p:nvSpPr>
        <p:spPr bwMode="white">
          <a:xfrm>
            <a:off x="10700251" y="2244456"/>
            <a:ext cx="304685" cy="305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0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2025-07-06T13:14:18Z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