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2"/>
    <p:sldId id="360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61" r:id="rId18"/>
    <p:sldId id="345" r:id="rId19"/>
    <p:sldId id="344" r:id="rId20"/>
    <p:sldId id="343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3" autoAdjust="0"/>
    <p:restoredTop sz="94660"/>
  </p:normalViewPr>
  <p:slideViewPr>
    <p:cSldViewPr showGuides="1">
      <p:cViewPr>
        <p:scale>
          <a:sx n="75" d="100"/>
          <a:sy n="75" d="100"/>
        </p:scale>
        <p:origin x="76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C1305-CCC6-BF0D-AA94-779155646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>
            <a:fillRect/>
          </a:stretch>
        </p:blipFill>
        <p:spPr>
          <a:xfrm>
            <a:off x="1607820" y="2780928"/>
            <a:ext cx="8976360" cy="9200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2DEAC-1D48-E7DA-4E36-A54D1C1EA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0A9380-F15E-DF4F-1725-C91EED8D98CA}"/>
              </a:ext>
            </a:extLst>
          </p:cNvPr>
          <p:cNvSpPr/>
          <p:nvPr/>
        </p:nvSpPr>
        <p:spPr bwMode="white">
          <a:xfrm>
            <a:off x="10700251" y="1443226"/>
            <a:ext cx="314205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23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61CBB-E0F7-9FEB-518D-0EE1356A9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1F5BE9-E6DD-3CC0-052B-805E4FF87167}"/>
              </a:ext>
            </a:extLst>
          </p:cNvPr>
          <p:cNvSpPr/>
          <p:nvPr/>
        </p:nvSpPr>
        <p:spPr bwMode="white">
          <a:xfrm>
            <a:off x="10690730" y="1443287"/>
            <a:ext cx="304685" cy="30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03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DF11F-08C8-B157-33B0-2A0045F2D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6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FFC91-F6BB-DA08-55D9-1C5294ADD8BE}"/>
              </a:ext>
            </a:extLst>
          </p:cNvPr>
          <p:cNvSpPr/>
          <p:nvPr/>
        </p:nvSpPr>
        <p:spPr bwMode="white">
          <a:xfrm>
            <a:off x="10690730" y="3531587"/>
            <a:ext cx="295162" cy="3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80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52CDD-BFBB-F01D-CD17-E05C76F5B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845F96-B576-C35E-6A9C-5C1D3AEFD8F4}"/>
              </a:ext>
            </a:extLst>
          </p:cNvPr>
          <p:cNvSpPr/>
          <p:nvPr/>
        </p:nvSpPr>
        <p:spPr bwMode="white">
          <a:xfrm>
            <a:off x="10690730" y="1443226"/>
            <a:ext cx="304685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78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B36E7-0BC6-672F-49C5-152B6B989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74C03A-DE33-1DE9-A153-A79B075A0C9C}"/>
              </a:ext>
            </a:extLst>
          </p:cNvPr>
          <p:cNvSpPr/>
          <p:nvPr/>
        </p:nvSpPr>
        <p:spPr bwMode="white">
          <a:xfrm>
            <a:off x="10690730" y="1443367"/>
            <a:ext cx="304685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32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FE356-F815-F166-566F-37C65DC9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03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A6B7E3-E3F5-D4F8-C99B-F4FDC67C1683}"/>
              </a:ext>
            </a:extLst>
          </p:cNvPr>
          <p:cNvSpPr/>
          <p:nvPr/>
        </p:nvSpPr>
        <p:spPr bwMode="white">
          <a:xfrm>
            <a:off x="10690730" y="1472173"/>
            <a:ext cx="295162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17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2E601-1A52-E62C-B53E-D45FBD5B71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33"/>
          <a:stretch>
            <a:fillRect/>
          </a:stretch>
        </p:blipFill>
        <p:spPr>
          <a:xfrm>
            <a:off x="407368" y="1292196"/>
            <a:ext cx="10945216" cy="5202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C2F810-094A-BCC1-8672-47A5B0D9319F}"/>
              </a:ext>
            </a:extLst>
          </p:cNvPr>
          <p:cNvSpPr/>
          <p:nvPr/>
        </p:nvSpPr>
        <p:spPr bwMode="white">
          <a:xfrm>
            <a:off x="10200456" y="2060848"/>
            <a:ext cx="651309" cy="61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37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91620-2E2A-0234-1254-164FD335C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E6B41-A5BF-17C2-D67A-BE50932C64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66"/>
          <a:stretch>
            <a:fillRect/>
          </a:stretch>
        </p:blipFill>
        <p:spPr>
          <a:xfrm>
            <a:off x="191344" y="1340768"/>
            <a:ext cx="11847399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1998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A0571-135E-99F5-019D-B7F4BF4BB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8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96B0A-5A63-EC56-2639-172963729658}"/>
              </a:ext>
            </a:extLst>
          </p:cNvPr>
          <p:cNvSpPr/>
          <p:nvPr/>
        </p:nvSpPr>
        <p:spPr bwMode="white">
          <a:xfrm>
            <a:off x="10690730" y="1462136"/>
            <a:ext cx="304685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47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C06D3-5BFD-7731-F0F8-47A3948E0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7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CF075-251F-82B5-EA52-881F030A14C9}"/>
              </a:ext>
            </a:extLst>
          </p:cNvPr>
          <p:cNvSpPr/>
          <p:nvPr/>
        </p:nvSpPr>
        <p:spPr bwMode="white">
          <a:xfrm>
            <a:off x="10700251" y="2166706"/>
            <a:ext cx="285642" cy="30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47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FA44E-54A8-49F2-3238-806C5D6DD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2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C52D46-48E1-7AAB-4A5B-D8EB7A434AE2}"/>
              </a:ext>
            </a:extLst>
          </p:cNvPr>
          <p:cNvSpPr/>
          <p:nvPr/>
        </p:nvSpPr>
        <p:spPr bwMode="white">
          <a:xfrm>
            <a:off x="10700251" y="2778427"/>
            <a:ext cx="295163" cy="31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6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1F345-BC70-89DE-3AD1-E0A743123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06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F97D65-F820-9AFD-6A3F-68DC6B656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564904"/>
            <a:ext cx="11340000" cy="3615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C38E1-F7F5-50D5-CB85-207F0080885F}"/>
              </a:ext>
            </a:extLst>
          </p:cNvPr>
          <p:cNvSpPr/>
          <p:nvPr/>
        </p:nvSpPr>
        <p:spPr bwMode="white">
          <a:xfrm>
            <a:off x="10676227" y="2851127"/>
            <a:ext cx="304685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0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C2F807-6962-BAD0-B061-468B2D88F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3C5BA3-8EA9-D5B0-0071-5BA80304EFF6}"/>
              </a:ext>
            </a:extLst>
          </p:cNvPr>
          <p:cNvSpPr/>
          <p:nvPr/>
        </p:nvSpPr>
        <p:spPr bwMode="white">
          <a:xfrm>
            <a:off x="10690730" y="1443069"/>
            <a:ext cx="295162" cy="3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5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2910C-AFB5-2F33-9D7D-79B049861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2CF1AA-5FE9-EA34-4659-9CB9845C13EC}"/>
              </a:ext>
            </a:extLst>
          </p:cNvPr>
          <p:cNvSpPr/>
          <p:nvPr/>
        </p:nvSpPr>
        <p:spPr bwMode="white">
          <a:xfrm>
            <a:off x="10700251" y="1443010"/>
            <a:ext cx="304685" cy="31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91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3378F-143F-280F-00AD-626D32636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906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1044E-E836-7596-35AB-4F6595C0F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19888" y="764704"/>
            <a:ext cx="7752224" cy="43006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FDB8277-5C4F-B8CD-F713-29B9C68E5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8"/>
          <a:stretch>
            <a:fillRect/>
          </a:stretch>
        </p:blipFill>
        <p:spPr>
          <a:xfrm>
            <a:off x="3948080" y="5229200"/>
            <a:ext cx="4295840" cy="151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745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6FCDA5-4EEF-9A26-2BAB-F69E69D1D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722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396F6-DA3F-DB88-4844-716A0C043183}"/>
              </a:ext>
            </a:extLst>
          </p:cNvPr>
          <p:cNvSpPr/>
          <p:nvPr/>
        </p:nvSpPr>
        <p:spPr bwMode="white">
          <a:xfrm>
            <a:off x="3959093" y="2057860"/>
            <a:ext cx="342770" cy="29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40C8C2-D76E-40E5-AB36-9FA2D976DF60}"/>
              </a:ext>
            </a:extLst>
          </p:cNvPr>
          <p:cNvSpPr/>
          <p:nvPr/>
        </p:nvSpPr>
        <p:spPr bwMode="white">
          <a:xfrm>
            <a:off x="5120705" y="2019773"/>
            <a:ext cx="1313954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CFC59B-B0BE-9F8F-0B55-E66F7B8A255D}"/>
              </a:ext>
            </a:extLst>
          </p:cNvPr>
          <p:cNvSpPr/>
          <p:nvPr/>
        </p:nvSpPr>
        <p:spPr bwMode="white">
          <a:xfrm>
            <a:off x="1378790" y="2810066"/>
            <a:ext cx="314206" cy="28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82D2D2-FCCD-7268-28E2-BD18BF159BCA}"/>
              </a:ext>
            </a:extLst>
          </p:cNvPr>
          <p:cNvSpPr/>
          <p:nvPr/>
        </p:nvSpPr>
        <p:spPr bwMode="white">
          <a:xfrm>
            <a:off x="2521360" y="2762458"/>
            <a:ext cx="1294911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9182B2-00FB-FD15-BC62-7633CA4BBF60}"/>
              </a:ext>
            </a:extLst>
          </p:cNvPr>
          <p:cNvSpPr/>
          <p:nvPr/>
        </p:nvSpPr>
        <p:spPr bwMode="white">
          <a:xfrm>
            <a:off x="10071838" y="3533707"/>
            <a:ext cx="323727" cy="30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75E97E-3A66-80E1-9274-F3DA650438AB}"/>
              </a:ext>
            </a:extLst>
          </p:cNvPr>
          <p:cNvSpPr/>
          <p:nvPr/>
        </p:nvSpPr>
        <p:spPr bwMode="white">
          <a:xfrm>
            <a:off x="1388312" y="4228783"/>
            <a:ext cx="2589823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F3B8BF-B129-59C1-4631-439C667B72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5286934" y="3924669"/>
            <a:ext cx="5108631" cy="28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5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17905-4E29-3755-DA0E-F9C157CB2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BAEC90-7B78-0E28-EDEF-FAAEF678FF32}"/>
              </a:ext>
            </a:extLst>
          </p:cNvPr>
          <p:cNvSpPr/>
          <p:nvPr/>
        </p:nvSpPr>
        <p:spPr bwMode="white">
          <a:xfrm>
            <a:off x="5711032" y="2092212"/>
            <a:ext cx="885491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BB6770-9B66-1C18-15C2-6B8AD5A4A267}"/>
              </a:ext>
            </a:extLst>
          </p:cNvPr>
          <p:cNvSpPr/>
          <p:nvPr/>
        </p:nvSpPr>
        <p:spPr bwMode="white">
          <a:xfrm>
            <a:off x="3968614" y="2826853"/>
            <a:ext cx="885491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7C286A-F28D-B2B0-4EF0-3ACEF2BA4174}"/>
              </a:ext>
            </a:extLst>
          </p:cNvPr>
          <p:cNvSpPr/>
          <p:nvPr/>
        </p:nvSpPr>
        <p:spPr bwMode="white">
          <a:xfrm>
            <a:off x="9491032" y="3599658"/>
            <a:ext cx="371335" cy="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F937BC-BEAC-E5B5-8F8C-E6479CD93A40}"/>
              </a:ext>
            </a:extLst>
          </p:cNvPr>
          <p:cNvSpPr/>
          <p:nvPr/>
        </p:nvSpPr>
        <p:spPr bwMode="white">
          <a:xfrm>
            <a:off x="9519596" y="3723688"/>
            <a:ext cx="314205" cy="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07ACBB-292B-D31D-AE63-51758B919AA2}"/>
              </a:ext>
            </a:extLst>
          </p:cNvPr>
          <p:cNvSpPr/>
          <p:nvPr/>
        </p:nvSpPr>
        <p:spPr bwMode="white">
          <a:xfrm>
            <a:off x="9462468" y="3857260"/>
            <a:ext cx="428463" cy="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E2AFB5-5B74-F402-C0C5-7730644A14B3}"/>
              </a:ext>
            </a:extLst>
          </p:cNvPr>
          <p:cNvSpPr/>
          <p:nvPr/>
        </p:nvSpPr>
        <p:spPr bwMode="white">
          <a:xfrm>
            <a:off x="5901460" y="4296136"/>
            <a:ext cx="1294911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4286E0B-EC1D-8921-DCDB-8240C2BBD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8"/>
          <a:stretch>
            <a:fillRect/>
          </a:stretch>
        </p:blipFill>
        <p:spPr>
          <a:xfrm>
            <a:off x="3948080" y="5143123"/>
            <a:ext cx="4295840" cy="151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70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563F4-3157-2C0C-3C9E-68403B0DF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7723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A7B16-0F40-453B-FD6F-5BC1E76DE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A6BAC-395D-8B67-4535-500622CCE929}"/>
              </a:ext>
            </a:extLst>
          </p:cNvPr>
          <p:cNvSpPr/>
          <p:nvPr/>
        </p:nvSpPr>
        <p:spPr bwMode="white">
          <a:xfrm>
            <a:off x="5263526" y="1386193"/>
            <a:ext cx="1723375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A0740E-979B-4CF9-138D-1CF82786C243}"/>
              </a:ext>
            </a:extLst>
          </p:cNvPr>
          <p:cNvSpPr/>
          <p:nvPr/>
        </p:nvSpPr>
        <p:spPr bwMode="white">
          <a:xfrm>
            <a:off x="8510327" y="2130375"/>
            <a:ext cx="1713853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9850EC-94D8-67DF-F055-D8B1BB554973}"/>
              </a:ext>
            </a:extLst>
          </p:cNvPr>
          <p:cNvSpPr/>
          <p:nvPr/>
        </p:nvSpPr>
        <p:spPr bwMode="white">
          <a:xfrm>
            <a:off x="5749118" y="2865017"/>
            <a:ext cx="875969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D2D24C-FE36-91B4-90D3-453D262D84AC}"/>
              </a:ext>
            </a:extLst>
          </p:cNvPr>
          <p:cNvSpPr/>
          <p:nvPr/>
        </p:nvSpPr>
        <p:spPr bwMode="white">
          <a:xfrm>
            <a:off x="3330680" y="4334299"/>
            <a:ext cx="2142317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7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C66EB-0BB6-9CAC-09BC-67B9B8CF8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80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B2904-9394-690E-99FC-BF35E5513527}"/>
              </a:ext>
            </a:extLst>
          </p:cNvPr>
          <p:cNvSpPr/>
          <p:nvPr/>
        </p:nvSpPr>
        <p:spPr bwMode="white">
          <a:xfrm>
            <a:off x="6625088" y="1452566"/>
            <a:ext cx="4179899" cy="4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10461-E4A8-DF5A-99C8-62F7411F33B6}"/>
              </a:ext>
            </a:extLst>
          </p:cNvPr>
          <p:cNvSpPr/>
          <p:nvPr/>
        </p:nvSpPr>
        <p:spPr bwMode="white">
          <a:xfrm>
            <a:off x="978891" y="2195406"/>
            <a:ext cx="9111989" cy="3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6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A9003-AB6D-FBC2-5ABB-B95E745F5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05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C5458E-E4F5-FB4D-3C75-87EDD5A3DF77}"/>
              </a:ext>
            </a:extLst>
          </p:cNvPr>
          <p:cNvSpPr/>
          <p:nvPr/>
        </p:nvSpPr>
        <p:spPr bwMode="white">
          <a:xfrm>
            <a:off x="10700251" y="2147815"/>
            <a:ext cx="304685" cy="31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28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AD4DF-5BC0-ABD0-1804-693C65E47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36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4282D4-93CA-0BAA-EB62-A9DC45C440E8}"/>
              </a:ext>
            </a:extLst>
          </p:cNvPr>
          <p:cNvSpPr/>
          <p:nvPr/>
        </p:nvSpPr>
        <p:spPr bwMode="white">
          <a:xfrm>
            <a:off x="5606297" y="5129366"/>
            <a:ext cx="1332997" cy="37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35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33A00-745C-1CAA-A757-CD85D2DFB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0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5C99C-5686-D4B1-72FF-347EAFF992FE}"/>
              </a:ext>
            </a:extLst>
          </p:cNvPr>
          <p:cNvSpPr/>
          <p:nvPr/>
        </p:nvSpPr>
        <p:spPr bwMode="white">
          <a:xfrm>
            <a:off x="9034005" y="1357353"/>
            <a:ext cx="1761460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91BF3-64E0-B7A0-90B1-7154CFBE4960}"/>
              </a:ext>
            </a:extLst>
          </p:cNvPr>
          <p:cNvSpPr/>
          <p:nvPr/>
        </p:nvSpPr>
        <p:spPr bwMode="white">
          <a:xfrm>
            <a:off x="988413" y="2081270"/>
            <a:ext cx="399899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F2E039-FD9F-43D5-A355-A6ABA6B28B15}"/>
              </a:ext>
            </a:extLst>
          </p:cNvPr>
          <p:cNvSpPr/>
          <p:nvPr/>
        </p:nvSpPr>
        <p:spPr bwMode="white">
          <a:xfrm>
            <a:off x="6320403" y="3538630"/>
            <a:ext cx="1732896" cy="3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7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110C9-7168-D7C8-2971-92899E9C5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0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756375-1136-735F-95A7-68688C84FCF4}"/>
              </a:ext>
            </a:extLst>
          </p:cNvPr>
          <p:cNvSpPr/>
          <p:nvPr/>
        </p:nvSpPr>
        <p:spPr bwMode="white">
          <a:xfrm>
            <a:off x="6815516" y="2863860"/>
            <a:ext cx="904534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65B5AF-CA64-10F9-40EC-53C5C59B1830}"/>
              </a:ext>
            </a:extLst>
          </p:cNvPr>
          <p:cNvSpPr/>
          <p:nvPr/>
        </p:nvSpPr>
        <p:spPr bwMode="white">
          <a:xfrm>
            <a:off x="1388312" y="3588449"/>
            <a:ext cx="2589823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63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1CD6C-AE60-F593-ED81-A94C9E089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366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06B7B-1826-2851-1433-4D8C562B40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53" y="990000"/>
            <a:ext cx="1082129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7396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B320A-7305-A30A-445C-F979AE5B9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0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E81796-6700-AF86-275B-24005628EC27}"/>
              </a:ext>
            </a:extLst>
          </p:cNvPr>
          <p:cNvSpPr/>
          <p:nvPr/>
        </p:nvSpPr>
        <p:spPr bwMode="white">
          <a:xfrm>
            <a:off x="9119697" y="1414541"/>
            <a:ext cx="856926" cy="3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990F05-38E2-BB4C-CE14-79982AE19E79}"/>
              </a:ext>
            </a:extLst>
          </p:cNvPr>
          <p:cNvSpPr/>
          <p:nvPr/>
        </p:nvSpPr>
        <p:spPr bwMode="white">
          <a:xfrm>
            <a:off x="8110428" y="2862657"/>
            <a:ext cx="2685037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FF92B6-F14C-42BD-71D1-370A0FAB8F1F}"/>
              </a:ext>
            </a:extLst>
          </p:cNvPr>
          <p:cNvSpPr/>
          <p:nvPr/>
        </p:nvSpPr>
        <p:spPr bwMode="white">
          <a:xfrm>
            <a:off x="978891" y="3586715"/>
            <a:ext cx="9788010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87EB3F-4B4E-01E7-8BEB-641BF52E0DFF}"/>
              </a:ext>
            </a:extLst>
          </p:cNvPr>
          <p:cNvSpPr/>
          <p:nvPr/>
        </p:nvSpPr>
        <p:spPr bwMode="white">
          <a:xfrm>
            <a:off x="969370" y="4310772"/>
            <a:ext cx="5322468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006DB3-A050-4E60-9EF6-DD26434A7047}"/>
              </a:ext>
            </a:extLst>
          </p:cNvPr>
          <p:cNvSpPr/>
          <p:nvPr/>
        </p:nvSpPr>
        <p:spPr bwMode="white">
          <a:xfrm>
            <a:off x="9938539" y="5044357"/>
            <a:ext cx="856926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7A3F52-0D30-D24B-0E01-CE05DBAB7F2C}"/>
              </a:ext>
            </a:extLst>
          </p:cNvPr>
          <p:cNvSpPr/>
          <p:nvPr/>
        </p:nvSpPr>
        <p:spPr bwMode="white">
          <a:xfrm>
            <a:off x="969370" y="5777942"/>
            <a:ext cx="1723375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11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0B917-2F6D-C127-DCC5-A9280FD3F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7D6767-A6D6-1915-61DB-6B51C4E1603D}"/>
              </a:ext>
            </a:extLst>
          </p:cNvPr>
          <p:cNvSpPr/>
          <p:nvPr/>
        </p:nvSpPr>
        <p:spPr bwMode="white">
          <a:xfrm>
            <a:off x="6567959" y="2100617"/>
            <a:ext cx="885491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248781-9499-20D8-75BF-D8E974C0569F}"/>
              </a:ext>
            </a:extLst>
          </p:cNvPr>
          <p:cNvSpPr/>
          <p:nvPr/>
        </p:nvSpPr>
        <p:spPr bwMode="white">
          <a:xfrm>
            <a:off x="8967355" y="2834308"/>
            <a:ext cx="885491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28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AB858-29BD-1FD3-C22D-8216822E3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9B3C9-4B30-2DB0-87F4-4E63710E2E88}"/>
              </a:ext>
            </a:extLst>
          </p:cNvPr>
          <p:cNvSpPr/>
          <p:nvPr/>
        </p:nvSpPr>
        <p:spPr bwMode="white">
          <a:xfrm>
            <a:off x="10709773" y="2919344"/>
            <a:ext cx="304685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A39C2-FFEC-1113-0BD3-B05D12708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A75D8-A7DF-0C89-E4BD-9984C7B72651}"/>
              </a:ext>
            </a:extLst>
          </p:cNvPr>
          <p:cNvSpPr/>
          <p:nvPr/>
        </p:nvSpPr>
        <p:spPr bwMode="white">
          <a:xfrm>
            <a:off x="10700251" y="2187601"/>
            <a:ext cx="314205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38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6D666-15DA-D6BF-0282-DC47589F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A17CDC-5454-CFC2-DE13-8E1C803912C8}"/>
              </a:ext>
            </a:extLst>
          </p:cNvPr>
          <p:cNvSpPr/>
          <p:nvPr/>
        </p:nvSpPr>
        <p:spPr bwMode="white">
          <a:xfrm>
            <a:off x="10700251" y="3624151"/>
            <a:ext cx="304685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08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A0906-FAAB-E34D-54AB-94D70C646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A1BC3-848C-48B7-47BC-FBBCEA4D75C4}"/>
              </a:ext>
            </a:extLst>
          </p:cNvPr>
          <p:cNvSpPr/>
          <p:nvPr/>
        </p:nvSpPr>
        <p:spPr bwMode="white">
          <a:xfrm>
            <a:off x="10700251" y="1443319"/>
            <a:ext cx="304685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09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DC61E-1E14-A0B2-16B2-A687BD41C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29035-3ECB-4488-24A1-01E0C621ABEF}"/>
              </a:ext>
            </a:extLst>
          </p:cNvPr>
          <p:cNvSpPr/>
          <p:nvPr/>
        </p:nvSpPr>
        <p:spPr bwMode="white">
          <a:xfrm>
            <a:off x="10681209" y="2845293"/>
            <a:ext cx="352292" cy="3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9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E792E-947D-58AA-731B-1B1E4526A2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2DFB8-5511-3814-1995-5E01D3F4E9ED}"/>
              </a:ext>
            </a:extLst>
          </p:cNvPr>
          <p:cNvSpPr/>
          <p:nvPr/>
        </p:nvSpPr>
        <p:spPr bwMode="white">
          <a:xfrm>
            <a:off x="10681209" y="1443226"/>
            <a:ext cx="342770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0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