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65" r:id="rId4"/>
    <p:sldId id="364" r:id="rId5"/>
    <p:sldId id="363" r:id="rId6"/>
    <p:sldId id="362" r:id="rId7"/>
    <p:sldId id="361" r:id="rId8"/>
    <p:sldId id="360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50" r:id="rId18"/>
    <p:sldId id="349" r:id="rId19"/>
    <p:sldId id="348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30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30" autoAdjust="0"/>
    <p:restoredTop sz="94660"/>
  </p:normalViewPr>
  <p:slideViewPr>
    <p:cSldViewPr showGuides="1">
      <p:cViewPr>
        <p:scale>
          <a:sx n="66" d="100"/>
          <a:sy n="66" d="100"/>
        </p:scale>
        <p:origin x="952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FA5A13-4B0E-FB8E-F173-6664D5A9B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780928"/>
            <a:ext cx="10800000" cy="1001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DA03E-CFB5-1A1E-8627-718E51ABA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90000"/>
            <a:ext cx="108587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30CAA-9C68-3942-F7BA-EF7C6424DC18}"/>
              </a:ext>
            </a:extLst>
          </p:cNvPr>
          <p:cNvSpPr/>
          <p:nvPr/>
        </p:nvSpPr>
        <p:spPr bwMode="white">
          <a:xfrm>
            <a:off x="10846523" y="2304139"/>
            <a:ext cx="328223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9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AF053-DC9C-E53D-722C-7B34DB87A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8488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488DB-5B6F-0322-ACCE-0B7FB889D84D}"/>
              </a:ext>
            </a:extLst>
          </p:cNvPr>
          <p:cNvSpPr/>
          <p:nvPr/>
        </p:nvSpPr>
        <p:spPr bwMode="white">
          <a:xfrm>
            <a:off x="10954360" y="2076803"/>
            <a:ext cx="355252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84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09D0E-731A-7D21-41F7-6507DB069C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77653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F84AE2-E744-587E-5D45-2BE5E51B4828}"/>
              </a:ext>
            </a:extLst>
          </p:cNvPr>
          <p:cNvSpPr/>
          <p:nvPr/>
        </p:nvSpPr>
        <p:spPr bwMode="white">
          <a:xfrm>
            <a:off x="9066342" y="3166941"/>
            <a:ext cx="254280" cy="28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9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20EF6-7033-0A54-F692-ABBB72ABD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73D68C-AB4B-2AC4-7A97-5C6CF3A650AF}"/>
              </a:ext>
            </a:extLst>
          </p:cNvPr>
          <p:cNvSpPr/>
          <p:nvPr/>
        </p:nvSpPr>
        <p:spPr bwMode="white">
          <a:xfrm>
            <a:off x="10481259" y="1567415"/>
            <a:ext cx="342769" cy="40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88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ECA6A-A8D6-B977-8EC1-D3FE65468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535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39BFD-045B-B48B-C0A0-D9D659550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272" y="764704"/>
            <a:ext cx="6697456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5D94DA-681C-E953-9808-BC22DB778CCC}"/>
              </a:ext>
            </a:extLst>
          </p:cNvPr>
          <p:cNvSpPr/>
          <p:nvPr/>
        </p:nvSpPr>
        <p:spPr bwMode="white">
          <a:xfrm>
            <a:off x="3714494" y="5642514"/>
            <a:ext cx="646689" cy="29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9F514B-6A88-213A-E827-8215852A3006}"/>
              </a:ext>
            </a:extLst>
          </p:cNvPr>
          <p:cNvSpPr/>
          <p:nvPr/>
        </p:nvSpPr>
        <p:spPr bwMode="white">
          <a:xfrm>
            <a:off x="5182199" y="5642514"/>
            <a:ext cx="652313" cy="29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0BDAD9-CBAC-A561-0604-10DC29D36B64}"/>
              </a:ext>
            </a:extLst>
          </p:cNvPr>
          <p:cNvSpPr/>
          <p:nvPr/>
        </p:nvSpPr>
        <p:spPr bwMode="white">
          <a:xfrm>
            <a:off x="6649904" y="5636888"/>
            <a:ext cx="1625159" cy="29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3E1951-87D3-AE22-7C4B-A2C675376BAC}"/>
              </a:ext>
            </a:extLst>
          </p:cNvPr>
          <p:cNvSpPr/>
          <p:nvPr/>
        </p:nvSpPr>
        <p:spPr bwMode="white">
          <a:xfrm>
            <a:off x="3720118" y="6222000"/>
            <a:ext cx="646689" cy="29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05D154-E177-7CA9-BCE5-E79817B0FEEF}"/>
              </a:ext>
            </a:extLst>
          </p:cNvPr>
          <p:cNvSpPr/>
          <p:nvPr/>
        </p:nvSpPr>
        <p:spPr bwMode="white">
          <a:xfrm>
            <a:off x="5165329" y="6222000"/>
            <a:ext cx="1237145" cy="29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AF6EB6-5414-7D09-6929-055FD8B98B03}"/>
              </a:ext>
            </a:extLst>
          </p:cNvPr>
          <p:cNvSpPr/>
          <p:nvPr/>
        </p:nvSpPr>
        <p:spPr bwMode="white">
          <a:xfrm>
            <a:off x="7189749" y="6222000"/>
            <a:ext cx="1833224" cy="29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51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611E5-42D9-6B48-45A9-F503C7C5F0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699" y="836712"/>
            <a:ext cx="838460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28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E29A6-FE11-74AE-5989-E1BD60FE2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8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3C910-F69A-BF40-3C9B-A063015E7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1340000" cy="40204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F2EFC-806D-24BA-9D8D-4E4C8A14F278}"/>
              </a:ext>
            </a:extLst>
          </p:cNvPr>
          <p:cNvSpPr/>
          <p:nvPr/>
        </p:nvSpPr>
        <p:spPr bwMode="white">
          <a:xfrm>
            <a:off x="9048328" y="836712"/>
            <a:ext cx="165618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7A959-2089-2605-A2AE-26B0FB9618FE}"/>
              </a:ext>
            </a:extLst>
          </p:cNvPr>
          <p:cNvSpPr/>
          <p:nvPr/>
        </p:nvSpPr>
        <p:spPr bwMode="white">
          <a:xfrm>
            <a:off x="4822950" y="1853911"/>
            <a:ext cx="3856171" cy="5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9C92F9-AFFF-5C38-EC46-637A0A554F89}"/>
              </a:ext>
            </a:extLst>
          </p:cNvPr>
          <p:cNvSpPr/>
          <p:nvPr/>
        </p:nvSpPr>
        <p:spPr bwMode="white">
          <a:xfrm>
            <a:off x="2690154" y="3845105"/>
            <a:ext cx="1085440" cy="4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DFE8E0-01AF-EEDF-7D0B-0D349D47D2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192" y="3329744"/>
            <a:ext cx="8233552" cy="353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84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F3557-F1AB-8B05-C41D-B27C36BF9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92624"/>
            <a:ext cx="11340000" cy="2836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91F94-6958-4B53-4DD8-0D6C7F0DDA94}"/>
              </a:ext>
            </a:extLst>
          </p:cNvPr>
          <p:cNvSpPr/>
          <p:nvPr/>
        </p:nvSpPr>
        <p:spPr bwMode="white">
          <a:xfrm>
            <a:off x="3166224" y="2808244"/>
            <a:ext cx="1104483" cy="49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E0213C-A7FE-7D68-C2AF-8DACB8D77BF8}"/>
              </a:ext>
            </a:extLst>
          </p:cNvPr>
          <p:cNvSpPr/>
          <p:nvPr/>
        </p:nvSpPr>
        <p:spPr bwMode="white">
          <a:xfrm>
            <a:off x="9678869" y="2817795"/>
            <a:ext cx="1675768" cy="49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3FE0E2-443C-A2B1-AB99-DAD729529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0" y="3345768"/>
            <a:ext cx="11340000" cy="9775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C88A6B-A680-DCEE-74D1-C4D83EBDB575}"/>
              </a:ext>
            </a:extLst>
          </p:cNvPr>
          <p:cNvSpPr/>
          <p:nvPr/>
        </p:nvSpPr>
        <p:spPr bwMode="white">
          <a:xfrm>
            <a:off x="2072834" y="3537451"/>
            <a:ext cx="1152090" cy="51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E156204-B852-3A01-AE98-FD012FFA8B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446" y="3314399"/>
            <a:ext cx="8203506" cy="352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1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5C395-60C7-7BEF-2DAF-2318DC1AE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02871"/>
            <a:ext cx="11340000" cy="165225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27A8D-001F-D286-E097-3509A05CB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50B7F-6E1B-04E7-8889-0D3629058FB2}"/>
              </a:ext>
            </a:extLst>
          </p:cNvPr>
          <p:cNvSpPr/>
          <p:nvPr/>
        </p:nvSpPr>
        <p:spPr bwMode="white">
          <a:xfrm>
            <a:off x="8910226" y="3538185"/>
            <a:ext cx="1685289" cy="49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0243EF-A1A6-7801-BD2B-5F21C01CA69E}"/>
              </a:ext>
            </a:extLst>
          </p:cNvPr>
          <p:cNvSpPr/>
          <p:nvPr/>
        </p:nvSpPr>
        <p:spPr bwMode="white">
          <a:xfrm>
            <a:off x="1169319" y="4557188"/>
            <a:ext cx="542720" cy="50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9533C-15DA-4121-3C58-052535C41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3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27BA2B-6C91-7824-727C-7764EE299EFB}"/>
              </a:ext>
            </a:extLst>
          </p:cNvPr>
          <p:cNvSpPr/>
          <p:nvPr/>
        </p:nvSpPr>
        <p:spPr bwMode="white">
          <a:xfrm>
            <a:off x="4530377" y="2453905"/>
            <a:ext cx="1666246" cy="5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07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36B24-A107-7D88-4FF4-B1E3FD550D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286" y="764704"/>
            <a:ext cx="81034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783B1-D265-0DD0-17B7-055012C1A95B}"/>
              </a:ext>
            </a:extLst>
          </p:cNvPr>
          <p:cNvSpPr/>
          <p:nvPr/>
        </p:nvSpPr>
        <p:spPr bwMode="white">
          <a:xfrm>
            <a:off x="3405063" y="6115339"/>
            <a:ext cx="816466" cy="37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81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DA691-BB43-08F8-8B88-6712AC4FB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710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653BE-6C9E-15E5-2ADB-388EED405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039077"/>
            <a:ext cx="11340000" cy="555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734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4D68D-F7F6-03C4-5B55-22218DDBC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608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62F0B-5D96-953C-51CB-CA5837B9D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70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71DC0-9E51-4148-4E98-44AE36E39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3EB27-4DEC-6CA7-3B71-F2D4A7C5B83D}"/>
              </a:ext>
            </a:extLst>
          </p:cNvPr>
          <p:cNvSpPr/>
          <p:nvPr/>
        </p:nvSpPr>
        <p:spPr bwMode="white">
          <a:xfrm>
            <a:off x="5425390" y="2395704"/>
            <a:ext cx="1094962" cy="48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044EF6-8F7C-60E4-1DA0-0B8EDCBFFEE0}"/>
              </a:ext>
            </a:extLst>
          </p:cNvPr>
          <p:cNvSpPr/>
          <p:nvPr/>
        </p:nvSpPr>
        <p:spPr bwMode="white">
          <a:xfrm>
            <a:off x="2588010" y="3232226"/>
            <a:ext cx="6460318" cy="72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45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4A048-AC52-40E7-A12C-7A7A5E253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8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52213-B34B-DDC3-5AE6-4C8527F28728}"/>
              </a:ext>
            </a:extLst>
          </p:cNvPr>
          <p:cNvSpPr/>
          <p:nvPr/>
        </p:nvSpPr>
        <p:spPr bwMode="white">
          <a:xfrm>
            <a:off x="1712040" y="3683568"/>
            <a:ext cx="523677" cy="4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91A9CA-40BB-A9C0-E85D-FF6442640915}"/>
              </a:ext>
            </a:extLst>
          </p:cNvPr>
          <p:cNvSpPr/>
          <p:nvPr/>
        </p:nvSpPr>
        <p:spPr bwMode="white">
          <a:xfrm>
            <a:off x="5501561" y="3674034"/>
            <a:ext cx="4922569" cy="5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11EF1-4278-8ED9-BFC5-659504F0DBA3}"/>
              </a:ext>
            </a:extLst>
          </p:cNvPr>
          <p:cNvSpPr/>
          <p:nvPr/>
        </p:nvSpPr>
        <p:spPr bwMode="white">
          <a:xfrm>
            <a:off x="1169319" y="4732221"/>
            <a:ext cx="2151838" cy="4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72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B4F4F-33DA-C8AB-9653-34AA37F48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AF09EC-A9A5-F616-CBF0-96A6FC456D9D}"/>
              </a:ext>
            </a:extLst>
          </p:cNvPr>
          <p:cNvSpPr/>
          <p:nvPr/>
        </p:nvSpPr>
        <p:spPr bwMode="white">
          <a:xfrm>
            <a:off x="3578236" y="3456861"/>
            <a:ext cx="1941700" cy="69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55B82B-B869-0B69-15D1-CA96EDC0E246}"/>
              </a:ext>
            </a:extLst>
          </p:cNvPr>
          <p:cNvSpPr/>
          <p:nvPr/>
        </p:nvSpPr>
        <p:spPr bwMode="white">
          <a:xfrm>
            <a:off x="1702518" y="4559233"/>
            <a:ext cx="8929986" cy="66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22185B-4BE5-9502-C3E2-CAD04A91871F}"/>
              </a:ext>
            </a:extLst>
          </p:cNvPr>
          <p:cNvSpPr/>
          <p:nvPr/>
        </p:nvSpPr>
        <p:spPr bwMode="white">
          <a:xfrm>
            <a:off x="1150277" y="5731846"/>
            <a:ext cx="6617380" cy="5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56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21E9A-8A82-2C10-4466-09B88C2A2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609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0E0F82-86A6-4B2C-097D-9A1AB0FB0366}"/>
              </a:ext>
            </a:extLst>
          </p:cNvPr>
          <p:cNvSpPr/>
          <p:nvPr/>
        </p:nvSpPr>
        <p:spPr bwMode="white">
          <a:xfrm>
            <a:off x="10328916" y="3427206"/>
            <a:ext cx="371335" cy="39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0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14460-0C6B-5CEA-E04C-630C22796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73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8BFA64-52CA-DA62-DA8A-77D763601393}"/>
              </a:ext>
            </a:extLst>
          </p:cNvPr>
          <p:cNvSpPr/>
          <p:nvPr/>
        </p:nvSpPr>
        <p:spPr bwMode="white">
          <a:xfrm>
            <a:off x="1131234" y="4537995"/>
            <a:ext cx="9429262" cy="70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23EDE0-623A-72E1-7CD9-A3C32D5F2C91}"/>
              </a:ext>
            </a:extLst>
          </p:cNvPr>
          <p:cNvSpPr/>
          <p:nvPr/>
        </p:nvSpPr>
        <p:spPr bwMode="white">
          <a:xfrm>
            <a:off x="1131234" y="5600435"/>
            <a:ext cx="9429262" cy="68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7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A5970-85AE-8979-D4A3-D54D0B410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6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8FCB0-8741-6113-9C4D-35137126D8B6}"/>
              </a:ext>
            </a:extLst>
          </p:cNvPr>
          <p:cNvSpPr/>
          <p:nvPr/>
        </p:nvSpPr>
        <p:spPr bwMode="white">
          <a:xfrm>
            <a:off x="9929017" y="2483226"/>
            <a:ext cx="514156" cy="4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4F6017-3800-40F4-27F9-EE2A1C0BB86A}"/>
              </a:ext>
            </a:extLst>
          </p:cNvPr>
          <p:cNvSpPr/>
          <p:nvPr/>
        </p:nvSpPr>
        <p:spPr bwMode="white">
          <a:xfrm>
            <a:off x="1150277" y="3542122"/>
            <a:ext cx="552241" cy="4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89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41BE1-C0DB-0FA7-2274-9B63B3743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7111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22A5B8-B815-623B-0F30-8769C076F9A5}"/>
              </a:ext>
            </a:extLst>
          </p:cNvPr>
          <p:cNvSpPr/>
          <p:nvPr/>
        </p:nvSpPr>
        <p:spPr bwMode="white">
          <a:xfrm>
            <a:off x="2611546" y="5012704"/>
            <a:ext cx="2077483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6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99024-1DF7-DBC2-A8AE-BB58BD851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379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8A4BA-16B4-2194-2C8A-2CA2969C3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2071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79608-1ACE-D975-E3CF-0B9637C6E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49518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763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F9385-15FA-E2A0-8AEF-A54E9AA24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01812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2653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3DFFC-9E3E-0E79-C539-4A8C8B42D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1340000" cy="4189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20057-FF20-A56B-DEC1-A912A8141B81}"/>
              </a:ext>
            </a:extLst>
          </p:cNvPr>
          <p:cNvSpPr/>
          <p:nvPr/>
        </p:nvSpPr>
        <p:spPr bwMode="white">
          <a:xfrm>
            <a:off x="7288995" y="2910122"/>
            <a:ext cx="1104483" cy="48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38E521-E362-B689-17D9-92D8B421180E}"/>
              </a:ext>
            </a:extLst>
          </p:cNvPr>
          <p:cNvSpPr/>
          <p:nvPr/>
        </p:nvSpPr>
        <p:spPr bwMode="white">
          <a:xfrm>
            <a:off x="3242395" y="3938491"/>
            <a:ext cx="3903778" cy="50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3FDB0F-F35A-A7A8-DAA9-69FE814F5F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02" r="54735"/>
          <a:stretch>
            <a:fillRect/>
          </a:stretch>
        </p:blipFill>
        <p:spPr>
          <a:xfrm>
            <a:off x="8256240" y="3573016"/>
            <a:ext cx="3435870" cy="312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2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A2B6C-2A58-7689-D517-19A23BED7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6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2800D-AABC-DC00-0154-2A4DC885ADE9}"/>
              </a:ext>
            </a:extLst>
          </p:cNvPr>
          <p:cNvSpPr/>
          <p:nvPr/>
        </p:nvSpPr>
        <p:spPr bwMode="white">
          <a:xfrm>
            <a:off x="3968614" y="2500332"/>
            <a:ext cx="2218488" cy="5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1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A1FF2-E70D-3EE0-69E8-2CC44C666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822390" cy="32899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21411E-B61B-7AC9-F54B-7B4919180E46}"/>
              </a:ext>
            </a:extLst>
          </p:cNvPr>
          <p:cNvSpPr/>
          <p:nvPr/>
        </p:nvSpPr>
        <p:spPr bwMode="white">
          <a:xfrm>
            <a:off x="8256240" y="1484785"/>
            <a:ext cx="1584176" cy="60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C4E613-4085-6E9D-452F-BB7ABB6BD9C6}"/>
              </a:ext>
            </a:extLst>
          </p:cNvPr>
          <p:cNvSpPr/>
          <p:nvPr/>
        </p:nvSpPr>
        <p:spPr bwMode="white">
          <a:xfrm>
            <a:off x="2351584" y="2308720"/>
            <a:ext cx="7416824" cy="60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7795F4-36A9-0C3C-1F3A-0DC8E59BC480}"/>
              </a:ext>
            </a:extLst>
          </p:cNvPr>
          <p:cNvSpPr/>
          <p:nvPr/>
        </p:nvSpPr>
        <p:spPr bwMode="white">
          <a:xfrm>
            <a:off x="2351584" y="3132655"/>
            <a:ext cx="6840760" cy="57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9164C8-9593-3850-F91B-0B8134A793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09"/>
          <a:stretch>
            <a:fillRect/>
          </a:stretch>
        </p:blipFill>
        <p:spPr>
          <a:xfrm>
            <a:off x="2786452" y="3848786"/>
            <a:ext cx="7307402" cy="304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45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8357B-D278-9BC9-5E46-C40B2C555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D6B7F6-4D63-E2F2-C574-3602D24BCCD2}"/>
              </a:ext>
            </a:extLst>
          </p:cNvPr>
          <p:cNvSpPr/>
          <p:nvPr/>
        </p:nvSpPr>
        <p:spPr bwMode="white">
          <a:xfrm>
            <a:off x="10338438" y="2530760"/>
            <a:ext cx="371335" cy="40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702F1-5C20-5CFC-C3F5-9CBA4D1BC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F23F7B-CB48-D421-2052-D1B2DD48EA58}"/>
              </a:ext>
            </a:extLst>
          </p:cNvPr>
          <p:cNvSpPr/>
          <p:nvPr/>
        </p:nvSpPr>
        <p:spPr bwMode="white">
          <a:xfrm>
            <a:off x="2264282" y="2484078"/>
            <a:ext cx="428463" cy="38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83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07D87-B7FE-14E9-7788-613CF3D95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2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8646C8-A70C-B7FD-6A39-C6BEBBFB9B0B}"/>
              </a:ext>
            </a:extLst>
          </p:cNvPr>
          <p:cNvSpPr/>
          <p:nvPr/>
        </p:nvSpPr>
        <p:spPr bwMode="white">
          <a:xfrm>
            <a:off x="7472493" y="1510249"/>
            <a:ext cx="1104483" cy="48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88212B-6D94-45A9-F6C1-F23BA745550E}"/>
              </a:ext>
            </a:extLst>
          </p:cNvPr>
          <p:cNvSpPr/>
          <p:nvPr/>
        </p:nvSpPr>
        <p:spPr bwMode="white">
          <a:xfrm>
            <a:off x="8881662" y="2540748"/>
            <a:ext cx="1704332" cy="50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F3B12A-053D-A699-63B1-B8C674F3109E}"/>
              </a:ext>
            </a:extLst>
          </p:cNvPr>
          <p:cNvSpPr/>
          <p:nvPr/>
        </p:nvSpPr>
        <p:spPr bwMode="white">
          <a:xfrm>
            <a:off x="1169319" y="3580789"/>
            <a:ext cx="4417934" cy="51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07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2FF03-DEC0-F353-B674-FD3DF12FD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65804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85AE4-7D96-DDCB-BCFD-A7122FF1994E}"/>
              </a:ext>
            </a:extLst>
          </p:cNvPr>
          <p:cNvSpPr/>
          <p:nvPr/>
        </p:nvSpPr>
        <p:spPr bwMode="white">
          <a:xfrm>
            <a:off x="10154260" y="1884737"/>
            <a:ext cx="291930" cy="33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38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D943A-E9B9-A48C-4991-8E720FFAB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2183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B1EB9-A0EE-69C3-BCEF-B760899FAE64}"/>
              </a:ext>
            </a:extLst>
          </p:cNvPr>
          <p:cNvSpPr/>
          <p:nvPr/>
        </p:nvSpPr>
        <p:spPr bwMode="white">
          <a:xfrm>
            <a:off x="10203176" y="4244920"/>
            <a:ext cx="423868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79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B12DB-F65A-54CA-472C-DEE781148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7384"/>
            <a:ext cx="112602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81B645-4380-11CD-6CC4-685C301D47EE}"/>
              </a:ext>
            </a:extLst>
          </p:cNvPr>
          <p:cNvSpPr/>
          <p:nvPr/>
        </p:nvSpPr>
        <p:spPr bwMode="white">
          <a:xfrm>
            <a:off x="10239870" y="2332951"/>
            <a:ext cx="425448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25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323A6-6C3B-0D1B-F773-80FC4FB46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0897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A8F28E-EB8C-43F5-1AF9-B9CF2B561573}"/>
              </a:ext>
            </a:extLst>
          </p:cNvPr>
          <p:cNvSpPr/>
          <p:nvPr/>
        </p:nvSpPr>
        <p:spPr bwMode="white">
          <a:xfrm>
            <a:off x="10309874" y="2387801"/>
            <a:ext cx="428463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614617-D2B1-71F1-3507-43369B312C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50" y="3833800"/>
            <a:ext cx="11340000" cy="298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3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D4251-3CD9-F798-7232-B6E0734D3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701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2025-07-06T14:50:01Z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