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59" autoAdjust="0"/>
    <p:restoredTop sz="94660"/>
  </p:normalViewPr>
  <p:slideViewPr>
    <p:cSldViewPr showGuides="1">
      <p:cViewPr>
        <p:scale>
          <a:sx n="66" d="100"/>
          <a:sy n="66" d="100"/>
        </p:scale>
        <p:origin x="88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249C4C-955E-8B63-2C10-A10922D405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529" y="2422473"/>
            <a:ext cx="8572941" cy="201305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A5536-4912-0AF2-02DF-C5CB3CFDD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89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BEB9B4-67CB-AC35-FA87-675579087F29}"/>
              </a:ext>
            </a:extLst>
          </p:cNvPr>
          <p:cNvSpPr/>
          <p:nvPr/>
        </p:nvSpPr>
        <p:spPr bwMode="white">
          <a:xfrm>
            <a:off x="10357481" y="2482380"/>
            <a:ext cx="371335" cy="40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97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DDB19-FACF-4059-BD99-AEE090306C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35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84C1E6-6DF7-6F7F-E355-124417B897CE}"/>
              </a:ext>
            </a:extLst>
          </p:cNvPr>
          <p:cNvSpPr/>
          <p:nvPr/>
        </p:nvSpPr>
        <p:spPr bwMode="white">
          <a:xfrm>
            <a:off x="10376523" y="2616970"/>
            <a:ext cx="361813" cy="40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90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DC095-E8F8-6FD6-8637-5A7BE21EA6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27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FE6935-D250-D53C-4E5F-03BC74686CF8}"/>
              </a:ext>
            </a:extLst>
          </p:cNvPr>
          <p:cNvSpPr/>
          <p:nvPr/>
        </p:nvSpPr>
        <p:spPr bwMode="white">
          <a:xfrm>
            <a:off x="10386045" y="2309670"/>
            <a:ext cx="333249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34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D0157-7B80-A322-0A44-B810BC2F78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92488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D6141F-570D-0986-08AE-4084FD066777}"/>
              </a:ext>
            </a:extLst>
          </p:cNvPr>
          <p:cNvSpPr/>
          <p:nvPr/>
        </p:nvSpPr>
        <p:spPr bwMode="white">
          <a:xfrm>
            <a:off x="10165382" y="2803825"/>
            <a:ext cx="324996" cy="35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23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E2EA9A-B01A-37FC-1F7A-93870F4592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3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3299D6-72CD-5855-25AE-ED92B20F45AC}"/>
              </a:ext>
            </a:extLst>
          </p:cNvPr>
          <p:cNvSpPr/>
          <p:nvPr/>
        </p:nvSpPr>
        <p:spPr bwMode="white">
          <a:xfrm>
            <a:off x="10386045" y="3510603"/>
            <a:ext cx="333249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13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68E083-2576-4A52-0DC4-982D4B98FC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69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4B646E-1FFA-F734-DE88-27363D69AF7D}"/>
              </a:ext>
            </a:extLst>
          </p:cNvPr>
          <p:cNvSpPr/>
          <p:nvPr/>
        </p:nvSpPr>
        <p:spPr bwMode="white">
          <a:xfrm>
            <a:off x="10414609" y="1424284"/>
            <a:ext cx="361813" cy="40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12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563CF0-DC78-91AD-BFE3-BC5F00F427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743115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5C3722-B201-397D-F693-9C950A1D8921}"/>
              </a:ext>
            </a:extLst>
          </p:cNvPr>
          <p:cNvSpPr/>
          <p:nvPr/>
        </p:nvSpPr>
        <p:spPr bwMode="white">
          <a:xfrm>
            <a:off x="10688757" y="4375567"/>
            <a:ext cx="405911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30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4E657-CA66-DB16-5A89-DA4835BC2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69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29DFE2-4136-3B63-2741-17B2B865159B}"/>
              </a:ext>
            </a:extLst>
          </p:cNvPr>
          <p:cNvSpPr/>
          <p:nvPr/>
        </p:nvSpPr>
        <p:spPr bwMode="white">
          <a:xfrm>
            <a:off x="10433652" y="1519657"/>
            <a:ext cx="342770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86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3F1833-125C-D869-2E68-8C88ACB96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75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0051C0-2F97-EF49-3B7B-9D4E22444431}"/>
              </a:ext>
            </a:extLst>
          </p:cNvPr>
          <p:cNvSpPr/>
          <p:nvPr/>
        </p:nvSpPr>
        <p:spPr bwMode="white">
          <a:xfrm>
            <a:off x="10347959" y="2434135"/>
            <a:ext cx="437984" cy="40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8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F7713A-25A8-9799-2F31-E7DEE49BDA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995" y="836712"/>
            <a:ext cx="728601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D4C1CC-20AD-21A8-2B70-98277F4B2E32}"/>
              </a:ext>
            </a:extLst>
          </p:cNvPr>
          <p:cNvSpPr/>
          <p:nvPr/>
        </p:nvSpPr>
        <p:spPr bwMode="white">
          <a:xfrm>
            <a:off x="8894783" y="1607690"/>
            <a:ext cx="238584" cy="25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3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B5DF03-2156-B3FC-3880-9259C902F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523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AB9913-A3A8-EF44-E545-5ECAB710F069}"/>
              </a:ext>
            </a:extLst>
          </p:cNvPr>
          <p:cNvSpPr/>
          <p:nvPr/>
        </p:nvSpPr>
        <p:spPr bwMode="white">
          <a:xfrm>
            <a:off x="5320654" y="4110950"/>
            <a:ext cx="2247052" cy="4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E20B69-405A-8FFD-DA7D-DA6C3D1F99DA}"/>
              </a:ext>
            </a:extLst>
          </p:cNvPr>
          <p:cNvSpPr/>
          <p:nvPr/>
        </p:nvSpPr>
        <p:spPr bwMode="white">
          <a:xfrm>
            <a:off x="9710025" y="4110950"/>
            <a:ext cx="1104483" cy="48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DC86C9-92FB-4B52-08AF-33A3341BD6C7}"/>
              </a:ext>
            </a:extLst>
          </p:cNvPr>
          <p:cNvSpPr/>
          <p:nvPr/>
        </p:nvSpPr>
        <p:spPr bwMode="white">
          <a:xfrm>
            <a:off x="2083375" y="5092323"/>
            <a:ext cx="1123526" cy="4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B7CBA67-C956-13A9-3C91-B0F96178F846}"/>
              </a:ext>
            </a:extLst>
          </p:cNvPr>
          <p:cNvSpPr/>
          <p:nvPr/>
        </p:nvSpPr>
        <p:spPr bwMode="white">
          <a:xfrm>
            <a:off x="10890680" y="5082795"/>
            <a:ext cx="523678" cy="48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76BD43-B38A-BD82-7E1E-07A3425748ED}"/>
              </a:ext>
            </a:extLst>
          </p:cNvPr>
          <p:cNvSpPr/>
          <p:nvPr/>
        </p:nvSpPr>
        <p:spPr bwMode="white">
          <a:xfrm>
            <a:off x="931284" y="6073696"/>
            <a:ext cx="561763" cy="4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6C4C01-746F-97E1-E82B-84563687D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8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830E7D-23D3-4313-8326-99C5C1A0B96A}"/>
              </a:ext>
            </a:extLst>
          </p:cNvPr>
          <p:cNvSpPr/>
          <p:nvPr/>
        </p:nvSpPr>
        <p:spPr bwMode="white">
          <a:xfrm>
            <a:off x="10347959" y="3358914"/>
            <a:ext cx="437984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90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710D4-244B-518F-B626-A4D8E708DA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86487"/>
            <a:ext cx="9120376" cy="71357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CDA3D5F-6033-060D-1A33-1867CE34A7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303920"/>
            <a:ext cx="9120376" cy="55476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B17249-FF1C-EB31-FA28-B2CEE2E91158}"/>
              </a:ext>
            </a:extLst>
          </p:cNvPr>
          <p:cNvSpPr/>
          <p:nvPr/>
        </p:nvSpPr>
        <p:spPr bwMode="white">
          <a:xfrm>
            <a:off x="9264352" y="1412776"/>
            <a:ext cx="627276" cy="42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55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1E189-508C-5A70-9A50-8A6D157D3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44046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2321EF-8D09-0DEE-360D-7BEDEA858DB6}"/>
              </a:ext>
            </a:extLst>
          </p:cNvPr>
          <p:cNvSpPr/>
          <p:nvPr/>
        </p:nvSpPr>
        <p:spPr bwMode="white">
          <a:xfrm>
            <a:off x="8328248" y="5301208"/>
            <a:ext cx="9361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92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0D439C-E48E-3FAC-619B-1CD4495B8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AC5D02-0F24-AE7C-CD36-231A5E6115CB}"/>
              </a:ext>
            </a:extLst>
          </p:cNvPr>
          <p:cNvSpPr/>
          <p:nvPr/>
        </p:nvSpPr>
        <p:spPr bwMode="white">
          <a:xfrm>
            <a:off x="3930528" y="1500120"/>
            <a:ext cx="1656725" cy="49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57A1C2-3FD3-1D45-84E0-CE10C107FB06}"/>
              </a:ext>
            </a:extLst>
          </p:cNvPr>
          <p:cNvSpPr/>
          <p:nvPr/>
        </p:nvSpPr>
        <p:spPr bwMode="white">
          <a:xfrm>
            <a:off x="9881410" y="1509642"/>
            <a:ext cx="523677" cy="49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69898D-1753-7E84-F223-C7808E2C8082}"/>
              </a:ext>
            </a:extLst>
          </p:cNvPr>
          <p:cNvSpPr/>
          <p:nvPr/>
        </p:nvSpPr>
        <p:spPr bwMode="white">
          <a:xfrm>
            <a:off x="1159798" y="2414176"/>
            <a:ext cx="1085440" cy="49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5D9EC8-0497-9B4F-8926-03EBDC7EEAE9}"/>
              </a:ext>
            </a:extLst>
          </p:cNvPr>
          <p:cNvSpPr/>
          <p:nvPr/>
        </p:nvSpPr>
        <p:spPr bwMode="white">
          <a:xfrm>
            <a:off x="7053551" y="2414176"/>
            <a:ext cx="2808816" cy="50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29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7B204-3441-A9CE-C053-D0047126A3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533" y="764704"/>
            <a:ext cx="738893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6185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D274A-7545-5D8D-315E-F35DCC6A1C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1340000" cy="35868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3024E5-A5A1-6DD0-8D65-D95BB38E7BE5}"/>
              </a:ext>
            </a:extLst>
          </p:cNvPr>
          <p:cNvSpPr/>
          <p:nvPr/>
        </p:nvSpPr>
        <p:spPr bwMode="white">
          <a:xfrm>
            <a:off x="8850506" y="888717"/>
            <a:ext cx="1085440" cy="48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52BD4D-2BAD-F787-D337-1C0B9CB18146}"/>
              </a:ext>
            </a:extLst>
          </p:cNvPr>
          <p:cNvSpPr/>
          <p:nvPr/>
        </p:nvSpPr>
        <p:spPr bwMode="white">
          <a:xfrm>
            <a:off x="7603202" y="1785433"/>
            <a:ext cx="1075919" cy="50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3EE457-912A-EB48-27A0-958EF2352A54}"/>
              </a:ext>
            </a:extLst>
          </p:cNvPr>
          <p:cNvSpPr/>
          <p:nvPr/>
        </p:nvSpPr>
        <p:spPr bwMode="white">
          <a:xfrm>
            <a:off x="3442345" y="3617021"/>
            <a:ext cx="2704080" cy="51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64A48D4-DB36-B055-10EF-78E9C382C8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95"/>
          <a:stretch>
            <a:fillRect/>
          </a:stretch>
        </p:blipFill>
        <p:spPr>
          <a:xfrm>
            <a:off x="6146425" y="4184698"/>
            <a:ext cx="5651368" cy="267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10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3A968D-220A-D79B-A242-2A40C1A7D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1340000" cy="3642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F70AA0-FB8D-AB56-0D73-276A3BED6A05}"/>
              </a:ext>
            </a:extLst>
          </p:cNvPr>
          <p:cNvSpPr/>
          <p:nvPr/>
        </p:nvSpPr>
        <p:spPr bwMode="white">
          <a:xfrm>
            <a:off x="4384965" y="2848416"/>
            <a:ext cx="1694811" cy="49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3947231-11A4-FC42-38B0-0D2A2EBB45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95"/>
          <a:stretch>
            <a:fillRect/>
          </a:stretch>
        </p:blipFill>
        <p:spPr>
          <a:xfrm>
            <a:off x="5159895" y="3497242"/>
            <a:ext cx="7111769" cy="336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84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1E1222-6667-D8C0-AA85-F46921D575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306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68C1E-25B5-9482-684C-CA8FB5C869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662" y="836712"/>
            <a:ext cx="6968675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B0C430-4F39-819E-37E6-7994720D13FC}"/>
              </a:ext>
            </a:extLst>
          </p:cNvPr>
          <p:cNvSpPr/>
          <p:nvPr/>
        </p:nvSpPr>
        <p:spPr bwMode="white">
          <a:xfrm>
            <a:off x="3290391" y="4461753"/>
            <a:ext cx="819155" cy="25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F3157F-78CF-62F4-88B9-B5B21AEBAE93}"/>
              </a:ext>
            </a:extLst>
          </p:cNvPr>
          <p:cNvSpPr/>
          <p:nvPr/>
        </p:nvSpPr>
        <p:spPr bwMode="white">
          <a:xfrm>
            <a:off x="8041495" y="4444185"/>
            <a:ext cx="825006" cy="25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FCD8CC-133C-4E3C-39F0-FD4A8EA51B05}"/>
              </a:ext>
            </a:extLst>
          </p:cNvPr>
          <p:cNvSpPr/>
          <p:nvPr/>
        </p:nvSpPr>
        <p:spPr bwMode="white">
          <a:xfrm>
            <a:off x="5642538" y="5861406"/>
            <a:ext cx="825006" cy="25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42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11283D-8B73-C932-E7E8-056E2544C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20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C25CE8-CCBE-AABA-8FFE-E1B73702AD32}"/>
              </a:ext>
            </a:extLst>
          </p:cNvPr>
          <p:cNvSpPr/>
          <p:nvPr/>
        </p:nvSpPr>
        <p:spPr bwMode="white">
          <a:xfrm>
            <a:off x="7339193" y="2367908"/>
            <a:ext cx="1647204" cy="49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83BE74-4381-2FD4-FFA3-1409CAE7D469}"/>
              </a:ext>
            </a:extLst>
          </p:cNvPr>
          <p:cNvSpPr/>
          <p:nvPr/>
        </p:nvSpPr>
        <p:spPr bwMode="white">
          <a:xfrm>
            <a:off x="6453702" y="3349763"/>
            <a:ext cx="1704332" cy="505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D4156C-5236-C3BD-6F4B-CD0B04DCDC9F}"/>
              </a:ext>
            </a:extLst>
          </p:cNvPr>
          <p:cNvSpPr/>
          <p:nvPr/>
        </p:nvSpPr>
        <p:spPr bwMode="white">
          <a:xfrm>
            <a:off x="5672947" y="4350683"/>
            <a:ext cx="1123527" cy="48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35D13E-C7A5-67C9-2C41-8A2E4B022458}"/>
              </a:ext>
            </a:extLst>
          </p:cNvPr>
          <p:cNvSpPr/>
          <p:nvPr/>
        </p:nvSpPr>
        <p:spPr bwMode="white">
          <a:xfrm>
            <a:off x="8576977" y="4341150"/>
            <a:ext cx="1104483" cy="48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F820F0-E86B-5F62-BCE2-4D998572BC8A}"/>
              </a:ext>
            </a:extLst>
          </p:cNvPr>
          <p:cNvSpPr/>
          <p:nvPr/>
        </p:nvSpPr>
        <p:spPr bwMode="white">
          <a:xfrm>
            <a:off x="7044030" y="5323005"/>
            <a:ext cx="1085440" cy="505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3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E7B7D-A5DD-32D7-95DA-F5C77033C2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53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C04648-AA0C-0905-20F6-A1E85816D0F7}"/>
              </a:ext>
            </a:extLst>
          </p:cNvPr>
          <p:cNvSpPr/>
          <p:nvPr/>
        </p:nvSpPr>
        <p:spPr bwMode="white">
          <a:xfrm>
            <a:off x="7739093" y="2442830"/>
            <a:ext cx="1656725" cy="51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99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40689-02C6-CE17-899B-93B74DBFB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79239"/>
            <a:ext cx="1111116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010EBC-EA17-F9DC-AE30-DC3AA0F0C8FC}"/>
              </a:ext>
            </a:extLst>
          </p:cNvPr>
          <p:cNvSpPr/>
          <p:nvPr/>
        </p:nvSpPr>
        <p:spPr bwMode="white">
          <a:xfrm>
            <a:off x="2677558" y="1287589"/>
            <a:ext cx="2724148" cy="49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7B9B1D-43FB-C522-471E-9BD969D078CA}"/>
              </a:ext>
            </a:extLst>
          </p:cNvPr>
          <p:cNvSpPr/>
          <p:nvPr/>
        </p:nvSpPr>
        <p:spPr bwMode="white">
          <a:xfrm>
            <a:off x="7883293" y="5165328"/>
            <a:ext cx="1641951" cy="48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6F4161-8B2C-A02F-F8CD-D97499DB651C}"/>
              </a:ext>
            </a:extLst>
          </p:cNvPr>
          <p:cNvSpPr/>
          <p:nvPr/>
        </p:nvSpPr>
        <p:spPr bwMode="white">
          <a:xfrm>
            <a:off x="2668229" y="6137098"/>
            <a:ext cx="1063537" cy="48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46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8372F6-8B0D-992E-50FD-0D5946E893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027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52D981-F2AC-9257-6E81-FC077C34EE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861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D4C495-BCAC-0CAD-D9E5-E01911507A50}"/>
              </a:ext>
            </a:extLst>
          </p:cNvPr>
          <p:cNvSpPr/>
          <p:nvPr/>
        </p:nvSpPr>
        <p:spPr bwMode="white">
          <a:xfrm>
            <a:off x="10376523" y="4357356"/>
            <a:ext cx="371335" cy="39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81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2025-07-06T14:13:47Z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