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2"/>
    <p:sldId id="366" r:id="rId3"/>
    <p:sldId id="364" r:id="rId4"/>
    <p:sldId id="363" r:id="rId5"/>
    <p:sldId id="362" r:id="rId6"/>
    <p:sldId id="361" r:id="rId7"/>
    <p:sldId id="360" r:id="rId8"/>
    <p:sldId id="359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8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6" r:id="rId38"/>
    <p:sldId id="32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33" autoAdjust="0"/>
    <p:restoredTop sz="94660"/>
  </p:normalViewPr>
  <p:slideViewPr>
    <p:cSldViewPr showGuides="1">
      <p:cViewPr>
        <p:scale>
          <a:sx n="75" d="100"/>
          <a:sy n="75" d="100"/>
        </p:scale>
        <p:origin x="50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7C182-B80C-A881-696E-9A0A9501D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3"/>
          <a:stretch>
            <a:fillRect/>
          </a:stretch>
        </p:blipFill>
        <p:spPr>
          <a:xfrm>
            <a:off x="1607820" y="3011774"/>
            <a:ext cx="8976360" cy="8344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02B7D-3CF4-B202-773C-0CBBD09115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24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6C3005-13F7-B565-1881-A1B97C2CDC24}"/>
              </a:ext>
            </a:extLst>
          </p:cNvPr>
          <p:cNvSpPr/>
          <p:nvPr/>
        </p:nvSpPr>
        <p:spPr bwMode="white">
          <a:xfrm>
            <a:off x="10681209" y="1452724"/>
            <a:ext cx="342770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79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3C159-56F2-09C4-3E5F-5A9A6E0E6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F3AC54-3920-8688-0598-5A43715127EE}"/>
              </a:ext>
            </a:extLst>
          </p:cNvPr>
          <p:cNvSpPr/>
          <p:nvPr/>
        </p:nvSpPr>
        <p:spPr bwMode="white">
          <a:xfrm>
            <a:off x="10690730" y="1443378"/>
            <a:ext cx="295162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77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92E21-28C3-3E3C-2051-879217B87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49A7B3-C08D-9C7C-72D5-0C364CCA6DF1}"/>
              </a:ext>
            </a:extLst>
          </p:cNvPr>
          <p:cNvSpPr/>
          <p:nvPr/>
        </p:nvSpPr>
        <p:spPr bwMode="white">
          <a:xfrm>
            <a:off x="10690730" y="1452855"/>
            <a:ext cx="295162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00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DB0DB-6B87-02A7-431E-826D75A13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57EC81-69A6-DABC-1D80-94B21987713D}"/>
              </a:ext>
            </a:extLst>
          </p:cNvPr>
          <p:cNvSpPr/>
          <p:nvPr/>
        </p:nvSpPr>
        <p:spPr bwMode="white">
          <a:xfrm>
            <a:off x="10690730" y="1452673"/>
            <a:ext cx="295162" cy="3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1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E4288-CCBB-155D-9C3A-ADC8CFCDD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02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A2D9C1-76F6-F366-205D-748D16BA8AE0}"/>
              </a:ext>
            </a:extLst>
          </p:cNvPr>
          <p:cNvSpPr/>
          <p:nvPr/>
        </p:nvSpPr>
        <p:spPr bwMode="white">
          <a:xfrm>
            <a:off x="10662166" y="1471998"/>
            <a:ext cx="352292" cy="3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98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40855-43CB-90B5-7016-728E66C81E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9277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7EF948-9877-D1A2-58EA-BC971CA2E700}"/>
              </a:ext>
            </a:extLst>
          </p:cNvPr>
          <p:cNvSpPr/>
          <p:nvPr/>
        </p:nvSpPr>
        <p:spPr bwMode="white">
          <a:xfrm>
            <a:off x="10315178" y="1309862"/>
            <a:ext cx="293608" cy="29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4323EE-ABB9-E137-DE60-813187C99F4F}"/>
              </a:ext>
            </a:extLst>
          </p:cNvPr>
          <p:cNvSpPr/>
          <p:nvPr/>
        </p:nvSpPr>
        <p:spPr bwMode="white">
          <a:xfrm>
            <a:off x="10315178" y="4955552"/>
            <a:ext cx="284433" cy="30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1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86BB8-5A91-C1DF-2665-6115E1DA87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8137"/>
            <a:ext cx="108971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236F7F-8671-1B64-87E2-511B13A5C7B9}"/>
              </a:ext>
            </a:extLst>
          </p:cNvPr>
          <p:cNvSpPr/>
          <p:nvPr/>
        </p:nvSpPr>
        <p:spPr bwMode="white">
          <a:xfrm>
            <a:off x="10287273" y="2771709"/>
            <a:ext cx="283636" cy="302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45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8667A-D39F-848C-285A-C17C246DA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356E9-C298-B454-2E39-6DBFB095420E}"/>
              </a:ext>
            </a:extLst>
          </p:cNvPr>
          <p:cNvSpPr/>
          <p:nvPr/>
        </p:nvSpPr>
        <p:spPr bwMode="white">
          <a:xfrm>
            <a:off x="10700251" y="1471981"/>
            <a:ext cx="285642" cy="30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33DEBE-81E4-A4E5-6037-862C40087451}"/>
              </a:ext>
            </a:extLst>
          </p:cNvPr>
          <p:cNvSpPr/>
          <p:nvPr/>
        </p:nvSpPr>
        <p:spPr bwMode="white">
          <a:xfrm>
            <a:off x="10700251" y="2988484"/>
            <a:ext cx="285642" cy="31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73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54DB6-F81E-3884-9A40-B4030A230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22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20A84F-13A0-9F73-C1B1-994EF87959A8}"/>
              </a:ext>
            </a:extLst>
          </p:cNvPr>
          <p:cNvSpPr/>
          <p:nvPr/>
        </p:nvSpPr>
        <p:spPr bwMode="white">
          <a:xfrm>
            <a:off x="10700251" y="1472232"/>
            <a:ext cx="285642" cy="30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580858-BD56-53F6-84C8-3D3BD3D0F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4147"/>
            <a:ext cx="11340000" cy="30425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B6B4BD-1920-50AB-8ECC-B60E630B5235}"/>
              </a:ext>
            </a:extLst>
          </p:cNvPr>
          <p:cNvSpPr/>
          <p:nvPr/>
        </p:nvSpPr>
        <p:spPr bwMode="white">
          <a:xfrm>
            <a:off x="10719294" y="4435148"/>
            <a:ext cx="285642" cy="30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6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16E7D-6B7E-2164-2A04-DFF54CB72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28461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69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84470-8398-F5CA-EB21-6003268CC2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056480" cy="5293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9D88B8-F7CF-03F1-4FBD-28E2C143DED0}"/>
              </a:ext>
            </a:extLst>
          </p:cNvPr>
          <p:cNvSpPr/>
          <p:nvPr/>
        </p:nvSpPr>
        <p:spPr bwMode="white">
          <a:xfrm>
            <a:off x="9480377" y="3307261"/>
            <a:ext cx="504056" cy="4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7B4D950-8BA2-90E5-5F0A-A6C730B7F7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8"/>
          <a:stretch>
            <a:fillRect/>
          </a:stretch>
        </p:blipFill>
        <p:spPr>
          <a:xfrm>
            <a:off x="9192344" y="4315970"/>
            <a:ext cx="2909808" cy="251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7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52CBF-B0B2-C654-55DB-872E7CB5C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9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FD8DC8-D77D-8AF3-7172-AD77F51A563A}"/>
              </a:ext>
            </a:extLst>
          </p:cNvPr>
          <p:cNvSpPr/>
          <p:nvPr/>
        </p:nvSpPr>
        <p:spPr bwMode="white">
          <a:xfrm>
            <a:off x="1378790" y="2768458"/>
            <a:ext cx="457027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8F66A4-57A0-940B-619F-486604D19F15}"/>
              </a:ext>
            </a:extLst>
          </p:cNvPr>
          <p:cNvSpPr/>
          <p:nvPr/>
        </p:nvSpPr>
        <p:spPr bwMode="white">
          <a:xfrm>
            <a:off x="2654659" y="2777991"/>
            <a:ext cx="1294911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CA32CD-7FA9-805A-70E1-8615776A365F}"/>
              </a:ext>
            </a:extLst>
          </p:cNvPr>
          <p:cNvSpPr/>
          <p:nvPr/>
        </p:nvSpPr>
        <p:spPr bwMode="white">
          <a:xfrm>
            <a:off x="1388312" y="3483485"/>
            <a:ext cx="457027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D4811C-9360-7491-7CCC-76CA647046E1}"/>
              </a:ext>
            </a:extLst>
          </p:cNvPr>
          <p:cNvSpPr/>
          <p:nvPr/>
        </p:nvSpPr>
        <p:spPr bwMode="white">
          <a:xfrm>
            <a:off x="2683224" y="3493018"/>
            <a:ext cx="1304433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184A62-2B32-ACCE-6918-D7962F2406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85" r="52998"/>
          <a:stretch>
            <a:fillRect/>
          </a:stretch>
        </p:blipFill>
        <p:spPr>
          <a:xfrm>
            <a:off x="2783632" y="3981440"/>
            <a:ext cx="5303952" cy="289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6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6A8BB-5F0E-DE46-F348-12C3E9200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0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8B9E61-923A-B30E-62A6-CC503963353D}"/>
              </a:ext>
            </a:extLst>
          </p:cNvPr>
          <p:cNvSpPr/>
          <p:nvPr/>
        </p:nvSpPr>
        <p:spPr bwMode="white">
          <a:xfrm>
            <a:off x="6920251" y="2166952"/>
            <a:ext cx="399899" cy="33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4CA6BB-05FC-5D55-3524-CC455CDA4D92}"/>
              </a:ext>
            </a:extLst>
          </p:cNvPr>
          <p:cNvSpPr/>
          <p:nvPr/>
        </p:nvSpPr>
        <p:spPr bwMode="white">
          <a:xfrm>
            <a:off x="1416876" y="2852735"/>
            <a:ext cx="1275869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2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9BD2D-E9B9-28FB-2599-E42292DF1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96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391F89-4041-FC83-5041-818BCC06A7AF}"/>
              </a:ext>
            </a:extLst>
          </p:cNvPr>
          <p:cNvSpPr/>
          <p:nvPr/>
        </p:nvSpPr>
        <p:spPr bwMode="white">
          <a:xfrm>
            <a:off x="8948312" y="2073594"/>
            <a:ext cx="457027" cy="41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3D08B4-9743-123C-8933-A9C854016D9F}"/>
              </a:ext>
            </a:extLst>
          </p:cNvPr>
          <p:cNvSpPr/>
          <p:nvPr/>
        </p:nvSpPr>
        <p:spPr bwMode="white">
          <a:xfrm>
            <a:off x="10367002" y="2083140"/>
            <a:ext cx="437984" cy="38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562D17-741D-8741-2946-06F4956B166B}"/>
              </a:ext>
            </a:extLst>
          </p:cNvPr>
          <p:cNvSpPr/>
          <p:nvPr/>
        </p:nvSpPr>
        <p:spPr bwMode="white">
          <a:xfrm>
            <a:off x="969370" y="2808637"/>
            <a:ext cx="437984" cy="38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C46B6-855B-FB32-E97F-FC293A99245B}"/>
              </a:ext>
            </a:extLst>
          </p:cNvPr>
          <p:cNvSpPr/>
          <p:nvPr/>
        </p:nvSpPr>
        <p:spPr bwMode="white">
          <a:xfrm>
            <a:off x="5463476" y="2789545"/>
            <a:ext cx="457027" cy="41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EA3FB0-7D9A-B69D-CAB6-3943D8E6059D}"/>
              </a:ext>
            </a:extLst>
          </p:cNvPr>
          <p:cNvSpPr/>
          <p:nvPr/>
        </p:nvSpPr>
        <p:spPr bwMode="white">
          <a:xfrm>
            <a:off x="6767909" y="2808637"/>
            <a:ext cx="856926" cy="38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E510D1-861C-CF7F-3FBA-DAD2C2CFB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59" t="46631"/>
          <a:stretch>
            <a:fillRect/>
          </a:stretch>
        </p:blipFill>
        <p:spPr>
          <a:xfrm>
            <a:off x="6240016" y="3645024"/>
            <a:ext cx="5116567" cy="313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2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2F383-8778-8AD6-2830-41B2B9BA4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891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EE05B-5D0C-279F-09A2-1E669099AA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15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031509-82FF-CC0C-D8BE-1B00E37A0703}"/>
              </a:ext>
            </a:extLst>
          </p:cNvPr>
          <p:cNvSpPr/>
          <p:nvPr/>
        </p:nvSpPr>
        <p:spPr bwMode="white">
          <a:xfrm>
            <a:off x="7405843" y="1463544"/>
            <a:ext cx="1732896" cy="39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9245A3-9CAF-EA06-16D0-216AC106C4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t="39908" r="20843"/>
          <a:stretch>
            <a:fillRect/>
          </a:stretch>
        </p:blipFill>
        <p:spPr>
          <a:xfrm>
            <a:off x="2999656" y="2212594"/>
            <a:ext cx="6192688" cy="321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29C5B-5217-3F11-E893-A56A6A633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04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9D46E1-20D7-5FF5-6EB2-EE56C1E94EBE}"/>
              </a:ext>
            </a:extLst>
          </p:cNvPr>
          <p:cNvSpPr/>
          <p:nvPr/>
        </p:nvSpPr>
        <p:spPr bwMode="white">
          <a:xfrm>
            <a:off x="6529874" y="3253846"/>
            <a:ext cx="323727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52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C2847-A3F1-9FBD-B697-EFEB94885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1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80E4A9-24F9-5DA2-9AE9-6B91733A21B7}"/>
              </a:ext>
            </a:extLst>
          </p:cNvPr>
          <p:cNvSpPr/>
          <p:nvPr/>
        </p:nvSpPr>
        <p:spPr bwMode="white">
          <a:xfrm>
            <a:off x="3959093" y="2323694"/>
            <a:ext cx="314206" cy="28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B59077-B660-EE7B-D46D-4170B28F6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t="39908" r="20843"/>
          <a:stretch>
            <a:fillRect/>
          </a:stretch>
        </p:blipFill>
        <p:spPr>
          <a:xfrm>
            <a:off x="2999656" y="3068960"/>
            <a:ext cx="6192688" cy="321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8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EBF16-6925-9359-7851-64DE04A4A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17048-D43B-B183-FE0C-89DBADCE2147}"/>
              </a:ext>
            </a:extLst>
          </p:cNvPr>
          <p:cNvSpPr/>
          <p:nvPr/>
        </p:nvSpPr>
        <p:spPr bwMode="white">
          <a:xfrm>
            <a:off x="1388312" y="2357654"/>
            <a:ext cx="342770" cy="2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5C05FA-037B-5BE2-608F-FF826DD24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t="39908" r="20843"/>
          <a:stretch>
            <a:fillRect/>
          </a:stretch>
        </p:blipFill>
        <p:spPr>
          <a:xfrm>
            <a:off x="5999312" y="3318479"/>
            <a:ext cx="6192688" cy="321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67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1563E-245C-A802-CDAE-B09D22E2B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0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96602C-28D8-B812-3623-FDD1271E71D7}"/>
              </a:ext>
            </a:extLst>
          </p:cNvPr>
          <p:cNvSpPr/>
          <p:nvPr/>
        </p:nvSpPr>
        <p:spPr bwMode="white">
          <a:xfrm>
            <a:off x="5482518" y="2273644"/>
            <a:ext cx="3437229" cy="39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E089BB1-8766-26DD-A35A-9471C6041C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7" t="39908" r="20843"/>
          <a:stretch>
            <a:fillRect/>
          </a:stretch>
        </p:blipFill>
        <p:spPr>
          <a:xfrm>
            <a:off x="2999656" y="2996952"/>
            <a:ext cx="6192688" cy="321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34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13207-3C3F-F792-620C-B94E3D63EE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72495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34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AFCBB-2EC8-A982-503A-CDA1C3EDD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6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49A3C1-E560-C7C5-DF05-01B78FB8678B}"/>
              </a:ext>
            </a:extLst>
          </p:cNvPr>
          <p:cNvSpPr/>
          <p:nvPr/>
        </p:nvSpPr>
        <p:spPr bwMode="white">
          <a:xfrm>
            <a:off x="10719294" y="2262263"/>
            <a:ext cx="285642" cy="3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53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3C5CA-38DA-1E01-C844-E55598C02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1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1E5CB8-F1EF-FB2F-16EF-F898DEE7E249}"/>
              </a:ext>
            </a:extLst>
          </p:cNvPr>
          <p:cNvSpPr/>
          <p:nvPr/>
        </p:nvSpPr>
        <p:spPr bwMode="white">
          <a:xfrm>
            <a:off x="1397833" y="2311021"/>
            <a:ext cx="866448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660FBF-AA5F-1627-A4E0-CDBE9D7D267C}"/>
              </a:ext>
            </a:extLst>
          </p:cNvPr>
          <p:cNvSpPr/>
          <p:nvPr/>
        </p:nvSpPr>
        <p:spPr bwMode="white">
          <a:xfrm>
            <a:off x="3606801" y="2311021"/>
            <a:ext cx="895012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55A4B9-B8CE-D1BB-9DD4-4D5C38645CFC}"/>
              </a:ext>
            </a:extLst>
          </p:cNvPr>
          <p:cNvSpPr/>
          <p:nvPr/>
        </p:nvSpPr>
        <p:spPr bwMode="white">
          <a:xfrm>
            <a:off x="7462972" y="2320556"/>
            <a:ext cx="399899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0E6B2D-5A22-7B1E-98AE-710E4712F732}"/>
              </a:ext>
            </a:extLst>
          </p:cNvPr>
          <p:cNvSpPr/>
          <p:nvPr/>
        </p:nvSpPr>
        <p:spPr bwMode="white">
          <a:xfrm>
            <a:off x="1416876" y="3188266"/>
            <a:ext cx="847405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94E7CCF-DF16-7C17-38EF-57C29D156B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51449" r="31138"/>
          <a:stretch>
            <a:fillRect/>
          </a:stretch>
        </p:blipFill>
        <p:spPr>
          <a:xfrm>
            <a:off x="6384032" y="3376347"/>
            <a:ext cx="3312368" cy="284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61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0F7AD-78ED-85DE-62FC-7607FBD9A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4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1DCE77-7510-C6D4-F3C5-0887D82E8E73}"/>
              </a:ext>
            </a:extLst>
          </p:cNvPr>
          <p:cNvSpPr/>
          <p:nvPr/>
        </p:nvSpPr>
        <p:spPr bwMode="white">
          <a:xfrm>
            <a:off x="4339949" y="2313781"/>
            <a:ext cx="866448" cy="39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6A92D0-8437-55E1-983D-6A252FC435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51449" r="31138"/>
          <a:stretch>
            <a:fillRect/>
          </a:stretch>
        </p:blipFill>
        <p:spPr>
          <a:xfrm>
            <a:off x="4079776" y="2996952"/>
            <a:ext cx="4032448" cy="346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0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4193A-7C91-D866-D3E1-5E9A8A138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7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34DB7E-F2DE-C11A-F33E-A511FA435088}"/>
              </a:ext>
            </a:extLst>
          </p:cNvPr>
          <p:cNvSpPr/>
          <p:nvPr/>
        </p:nvSpPr>
        <p:spPr bwMode="white">
          <a:xfrm>
            <a:off x="10367002" y="1463000"/>
            <a:ext cx="437984" cy="3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7E773-52A5-28CF-D233-093AA115A67D}"/>
              </a:ext>
            </a:extLst>
          </p:cNvPr>
          <p:cNvSpPr/>
          <p:nvPr/>
        </p:nvSpPr>
        <p:spPr bwMode="white">
          <a:xfrm>
            <a:off x="978891" y="2313841"/>
            <a:ext cx="418942" cy="37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E1FA3D1-8041-C3FA-4C74-30FAA71BEA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51449" r="31138"/>
          <a:stretch>
            <a:fillRect/>
          </a:stretch>
        </p:blipFill>
        <p:spPr>
          <a:xfrm>
            <a:off x="4079776" y="2420888"/>
            <a:ext cx="4032448" cy="346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38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A7210-D69B-C266-5C9F-6EBFFBB93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6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CD7C7-99F6-C134-7C8D-7208BC78021E}"/>
              </a:ext>
            </a:extLst>
          </p:cNvPr>
          <p:cNvSpPr/>
          <p:nvPr/>
        </p:nvSpPr>
        <p:spPr bwMode="white">
          <a:xfrm>
            <a:off x="8624584" y="1386611"/>
            <a:ext cx="1304432" cy="38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D25764-0978-F5F6-620F-9F3EB4A884D4}"/>
              </a:ext>
            </a:extLst>
          </p:cNvPr>
          <p:cNvSpPr/>
          <p:nvPr/>
        </p:nvSpPr>
        <p:spPr bwMode="white">
          <a:xfrm>
            <a:off x="2702267" y="2266625"/>
            <a:ext cx="409420" cy="38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3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324FF-A030-F2B5-D31D-B9E7F3C156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2268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99751-81DE-6ED8-032A-5C78DF4B8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2571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70B01-2465-FB83-5917-661D0977F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1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4E975-C63B-0875-BAB4-1F6F3D9EEB3B}"/>
              </a:ext>
            </a:extLst>
          </p:cNvPr>
          <p:cNvSpPr/>
          <p:nvPr/>
        </p:nvSpPr>
        <p:spPr bwMode="white">
          <a:xfrm>
            <a:off x="7253501" y="1472626"/>
            <a:ext cx="3551486" cy="40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ECD99-3036-5BBC-B58F-F633E934E7F7}"/>
              </a:ext>
            </a:extLst>
          </p:cNvPr>
          <p:cNvSpPr/>
          <p:nvPr/>
        </p:nvSpPr>
        <p:spPr bwMode="white">
          <a:xfrm>
            <a:off x="959848" y="2342819"/>
            <a:ext cx="2999244" cy="40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6D93FFF-BD71-B978-13C2-D12F2275A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35698"/>
            <a:ext cx="11340000" cy="17758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E1862B-9AB3-C0D9-BC5E-608A42FDD021}"/>
              </a:ext>
            </a:extLst>
          </p:cNvPr>
          <p:cNvSpPr/>
          <p:nvPr/>
        </p:nvSpPr>
        <p:spPr bwMode="white">
          <a:xfrm>
            <a:off x="8576977" y="3222131"/>
            <a:ext cx="2218488" cy="39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D02957-6078-10E0-FD26-6908AFF8DA02}"/>
              </a:ext>
            </a:extLst>
          </p:cNvPr>
          <p:cNvSpPr/>
          <p:nvPr/>
        </p:nvSpPr>
        <p:spPr bwMode="white">
          <a:xfrm>
            <a:off x="959848" y="4090979"/>
            <a:ext cx="4522670" cy="40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5034B5D-860B-CAAC-9FA0-3319579D82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35" y="4711584"/>
            <a:ext cx="11340000" cy="79166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D7616E-12A3-05A9-4C25-02A4FDC5BA78}"/>
              </a:ext>
            </a:extLst>
          </p:cNvPr>
          <p:cNvSpPr/>
          <p:nvPr/>
        </p:nvSpPr>
        <p:spPr bwMode="white">
          <a:xfrm>
            <a:off x="5660139" y="4959573"/>
            <a:ext cx="1713853" cy="4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18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AB4C3-BE5A-0A60-4ECB-2D995B3D4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0D16E3-3BF9-C7F3-8986-D462CD00553C}"/>
              </a:ext>
            </a:extLst>
          </p:cNvPr>
          <p:cNvSpPr/>
          <p:nvPr/>
        </p:nvSpPr>
        <p:spPr bwMode="white">
          <a:xfrm>
            <a:off x="7453450" y="1557405"/>
            <a:ext cx="2237531" cy="39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45D3DC-6524-B52C-8883-269DA3EB2B9D}"/>
              </a:ext>
            </a:extLst>
          </p:cNvPr>
          <p:cNvSpPr/>
          <p:nvPr/>
        </p:nvSpPr>
        <p:spPr bwMode="white">
          <a:xfrm>
            <a:off x="5025491" y="3300640"/>
            <a:ext cx="5760453" cy="4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DB28C7-C85D-E629-E634-362638CAE426}"/>
              </a:ext>
            </a:extLst>
          </p:cNvPr>
          <p:cNvSpPr/>
          <p:nvPr/>
        </p:nvSpPr>
        <p:spPr bwMode="white">
          <a:xfrm>
            <a:off x="959848" y="4177020"/>
            <a:ext cx="447506" cy="39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3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86A8BF-DF1C-9A0A-C049-CD881A5D3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47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FAEA00-8694-7BBE-7077-88766274BEB8}"/>
              </a:ext>
            </a:extLst>
          </p:cNvPr>
          <p:cNvSpPr/>
          <p:nvPr/>
        </p:nvSpPr>
        <p:spPr bwMode="white">
          <a:xfrm>
            <a:off x="4825541" y="3215221"/>
            <a:ext cx="1294911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33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006F2-8EF1-CA59-C1A4-F42E65CD8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66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D0BD49-C405-DCF2-2A51-EB63BD98503A}"/>
              </a:ext>
            </a:extLst>
          </p:cNvPr>
          <p:cNvSpPr/>
          <p:nvPr/>
        </p:nvSpPr>
        <p:spPr bwMode="white">
          <a:xfrm>
            <a:off x="10728816" y="2198561"/>
            <a:ext cx="276120" cy="30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C7A648-F351-5C4B-0F27-CD25219EA1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 r="24654"/>
          <a:stretch>
            <a:fillRect/>
          </a:stretch>
        </p:blipFill>
        <p:spPr>
          <a:xfrm>
            <a:off x="4403812" y="3462518"/>
            <a:ext cx="3384376" cy="296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2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819F8-EFF3-0E83-A8C6-0F5CDBD9E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6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36625-CDDF-0BBA-0A7B-730E45FD8D8F}"/>
              </a:ext>
            </a:extLst>
          </p:cNvPr>
          <p:cNvSpPr/>
          <p:nvPr/>
        </p:nvSpPr>
        <p:spPr bwMode="white">
          <a:xfrm>
            <a:off x="10681209" y="2195526"/>
            <a:ext cx="342770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54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3B9CB-EA77-C709-66CB-551647F56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41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02F924-B5D8-EFC8-0ACB-1D17AAD6D3DB}"/>
              </a:ext>
            </a:extLst>
          </p:cNvPr>
          <p:cNvSpPr/>
          <p:nvPr/>
        </p:nvSpPr>
        <p:spPr bwMode="white">
          <a:xfrm>
            <a:off x="10700251" y="2195845"/>
            <a:ext cx="304685" cy="31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3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606FF-B3A2-66D5-3A15-3EA77D959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2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5FBA1A-0B8F-1758-F42C-D87CC551582E}"/>
              </a:ext>
            </a:extLst>
          </p:cNvPr>
          <p:cNvSpPr/>
          <p:nvPr/>
        </p:nvSpPr>
        <p:spPr bwMode="white">
          <a:xfrm>
            <a:off x="10700251" y="3683394"/>
            <a:ext cx="314205" cy="30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40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F41C5-6560-7F50-50A8-A7B2269C7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688F0-72F6-2B71-0E4B-351ED68FC9AF}"/>
              </a:ext>
            </a:extLst>
          </p:cNvPr>
          <p:cNvSpPr/>
          <p:nvPr/>
        </p:nvSpPr>
        <p:spPr bwMode="white">
          <a:xfrm>
            <a:off x="10728816" y="1481531"/>
            <a:ext cx="276120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3A71602-28C0-66E5-6138-F0E91F6588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73"/>
          <a:stretch>
            <a:fillRect/>
          </a:stretch>
        </p:blipFill>
        <p:spPr>
          <a:xfrm>
            <a:off x="8947300" y="1803604"/>
            <a:ext cx="1919576" cy="470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74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351A2-8D36-2D50-A3F0-E3DAB562C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6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692C6-BAB9-C930-2D91-55AFD32F5E1A}"/>
              </a:ext>
            </a:extLst>
          </p:cNvPr>
          <p:cNvSpPr/>
          <p:nvPr/>
        </p:nvSpPr>
        <p:spPr bwMode="white">
          <a:xfrm>
            <a:off x="10700251" y="2950482"/>
            <a:ext cx="304685" cy="31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AE6E6A-6480-757E-8772-C7317E2A60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9" t="28238" r="29517"/>
          <a:stretch>
            <a:fillRect/>
          </a:stretch>
        </p:blipFill>
        <p:spPr>
          <a:xfrm>
            <a:off x="4295800" y="4005064"/>
            <a:ext cx="2235642" cy="268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2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