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71" autoAdjust="0"/>
    <p:restoredTop sz="94660"/>
  </p:normalViewPr>
  <p:slideViewPr>
    <p:cSldViewPr showGuides="1">
      <p:cViewPr>
        <p:scale>
          <a:sx n="75" d="100"/>
          <a:sy n="75" d="100"/>
        </p:scale>
        <p:origin x="36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3F6AC7F-8BEE-C5DD-5946-46DB53133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2851" y="2266890"/>
            <a:ext cx="8706297" cy="23242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908C5-D6F0-BD94-91B5-17A214F7D6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56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6BBD90-77FE-410B-2262-6E44811DEDDF}"/>
              </a:ext>
            </a:extLst>
          </p:cNvPr>
          <p:cNvSpPr/>
          <p:nvPr/>
        </p:nvSpPr>
        <p:spPr bwMode="white">
          <a:xfrm>
            <a:off x="10367002" y="1500838"/>
            <a:ext cx="371335" cy="39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40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77C3B5-28E7-DF01-C1FA-C32721A700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32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989F32-2D97-216C-AE39-014AD5FB9ED3}"/>
              </a:ext>
            </a:extLst>
          </p:cNvPr>
          <p:cNvSpPr/>
          <p:nvPr/>
        </p:nvSpPr>
        <p:spPr bwMode="white">
          <a:xfrm>
            <a:off x="10386045" y="2369086"/>
            <a:ext cx="333249" cy="39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89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ED923D-5C9A-73FC-E392-3789FE7363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2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264D08-4EAC-948F-FC27-AA2B08C72D66}"/>
              </a:ext>
            </a:extLst>
          </p:cNvPr>
          <p:cNvSpPr/>
          <p:nvPr/>
        </p:nvSpPr>
        <p:spPr bwMode="white">
          <a:xfrm>
            <a:off x="10328916" y="3224933"/>
            <a:ext cx="428463" cy="39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87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43408-B115-7CB0-9A64-5E33D4DEB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63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4CF429-A3EB-5C0D-EEAE-0123194CDAB2}"/>
              </a:ext>
            </a:extLst>
          </p:cNvPr>
          <p:cNvSpPr/>
          <p:nvPr/>
        </p:nvSpPr>
        <p:spPr bwMode="white">
          <a:xfrm>
            <a:off x="10376523" y="3367154"/>
            <a:ext cx="361813" cy="40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42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D1C80-F94F-996F-00E6-187E4313F3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6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F04775-54F4-D7A8-46CE-9F96C0A706DB}"/>
              </a:ext>
            </a:extLst>
          </p:cNvPr>
          <p:cNvSpPr/>
          <p:nvPr/>
        </p:nvSpPr>
        <p:spPr bwMode="white">
          <a:xfrm>
            <a:off x="10328916" y="2366601"/>
            <a:ext cx="428463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30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340D4-1FA8-7D57-06AB-6C43FEB4FD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94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9038C9E-1575-0A57-4267-879284313B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2" t="35027" r="29733"/>
          <a:stretch>
            <a:fillRect/>
          </a:stretch>
        </p:blipFill>
        <p:spPr>
          <a:xfrm>
            <a:off x="7152431" y="908720"/>
            <a:ext cx="4536504" cy="315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1323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A19DC3-A7FD-E5D2-19D9-86F6779C1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432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96F398-E3D6-6D92-9C79-CC914F5734D6}"/>
              </a:ext>
            </a:extLst>
          </p:cNvPr>
          <p:cNvSpPr/>
          <p:nvPr/>
        </p:nvSpPr>
        <p:spPr bwMode="white">
          <a:xfrm>
            <a:off x="10405088" y="5075698"/>
            <a:ext cx="380856" cy="39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82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9A4929-6211-1A4D-D11F-1FAE97E20B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345" y="764704"/>
            <a:ext cx="723330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136132-DFFA-1B80-2447-A4C78E21C135}"/>
              </a:ext>
            </a:extLst>
          </p:cNvPr>
          <p:cNvSpPr/>
          <p:nvPr/>
        </p:nvSpPr>
        <p:spPr bwMode="white">
          <a:xfrm>
            <a:off x="8868464" y="1566542"/>
            <a:ext cx="273298" cy="24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0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2CD1DE-4035-2F0E-E427-B1A915F71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5400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95407A-BDA4-6D69-F9EA-14F1AA13C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979596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164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05D4C-4B7A-C3F2-AAA7-92FB19CC65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554" y="836712"/>
            <a:ext cx="7142892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608AD8-1C28-8255-29E2-653D84A7ED6E}"/>
              </a:ext>
            </a:extLst>
          </p:cNvPr>
          <p:cNvSpPr/>
          <p:nvPr/>
        </p:nvSpPr>
        <p:spPr bwMode="white">
          <a:xfrm>
            <a:off x="7760276" y="5120712"/>
            <a:ext cx="1469360" cy="31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057000-1F48-6B0D-B2D1-A86511294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3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BD0F1-F4BC-8FAA-F9C8-0F50FC1B8910}"/>
              </a:ext>
            </a:extLst>
          </p:cNvPr>
          <p:cNvSpPr/>
          <p:nvPr/>
        </p:nvSpPr>
        <p:spPr bwMode="white">
          <a:xfrm>
            <a:off x="2826045" y="3334126"/>
            <a:ext cx="1114005" cy="48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52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399F2-2A54-74FF-2065-A0815AF2C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71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0F7F63-4388-5DBB-610E-5C444E15ED04}"/>
              </a:ext>
            </a:extLst>
          </p:cNvPr>
          <p:cNvSpPr/>
          <p:nvPr/>
        </p:nvSpPr>
        <p:spPr bwMode="white">
          <a:xfrm>
            <a:off x="3143672" y="2132856"/>
            <a:ext cx="295232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75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2021F6-2C21-CAC5-0C2D-EF4B491B1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4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628CC9-16DB-6B44-BE12-750357C29C92}"/>
              </a:ext>
            </a:extLst>
          </p:cNvPr>
          <p:cNvSpPr/>
          <p:nvPr/>
        </p:nvSpPr>
        <p:spPr bwMode="white">
          <a:xfrm>
            <a:off x="9929017" y="2272467"/>
            <a:ext cx="542721" cy="46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5C9F8E-4334-5877-A397-07D6C3E7361D}"/>
              </a:ext>
            </a:extLst>
          </p:cNvPr>
          <p:cNvSpPr/>
          <p:nvPr/>
        </p:nvSpPr>
        <p:spPr bwMode="white">
          <a:xfrm>
            <a:off x="1127448" y="3038224"/>
            <a:ext cx="7920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7B7147-CE60-3991-EB0B-6B573461225A}"/>
              </a:ext>
            </a:extLst>
          </p:cNvPr>
          <p:cNvSpPr/>
          <p:nvPr/>
        </p:nvSpPr>
        <p:spPr bwMode="white">
          <a:xfrm>
            <a:off x="3264030" y="4941292"/>
            <a:ext cx="5808060" cy="5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03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26BC60-F86F-1446-0FCC-1CC36BAE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6447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DC8805-F170-E84C-500F-E1C02827C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79"/>
          <a:stretch>
            <a:fillRect/>
          </a:stretch>
        </p:blipFill>
        <p:spPr>
          <a:xfrm>
            <a:off x="4344124" y="908720"/>
            <a:ext cx="350375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5994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10F11-F012-4417-9BED-872116DBE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768448" cy="39216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C0F689-8F6E-E072-A529-F9F240E03E54}"/>
              </a:ext>
            </a:extLst>
          </p:cNvPr>
          <p:cNvSpPr/>
          <p:nvPr/>
        </p:nvSpPr>
        <p:spPr bwMode="white">
          <a:xfrm>
            <a:off x="5290292" y="2958389"/>
            <a:ext cx="589299" cy="43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F0FEEE-00BC-E3F8-3E8E-5956BB3403AF}"/>
              </a:ext>
            </a:extLst>
          </p:cNvPr>
          <p:cNvSpPr/>
          <p:nvPr/>
        </p:nvSpPr>
        <p:spPr bwMode="white">
          <a:xfrm>
            <a:off x="6430846" y="2857652"/>
            <a:ext cx="1593177" cy="57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C055B2-BC27-5C65-B727-6E0CDF744FCA}"/>
              </a:ext>
            </a:extLst>
          </p:cNvPr>
          <p:cNvSpPr/>
          <p:nvPr/>
        </p:nvSpPr>
        <p:spPr bwMode="white">
          <a:xfrm>
            <a:off x="2351584" y="4509120"/>
            <a:ext cx="432048" cy="46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87B870-09B5-C915-98B0-17767BCE1BAC}"/>
              </a:ext>
            </a:extLst>
          </p:cNvPr>
          <p:cNvSpPr/>
          <p:nvPr/>
        </p:nvSpPr>
        <p:spPr bwMode="white">
          <a:xfrm>
            <a:off x="3431704" y="4388596"/>
            <a:ext cx="1566174" cy="57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875F18F-5B0A-0D70-66C0-6CCD4BD04C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79"/>
          <a:stretch>
            <a:fillRect/>
          </a:stretch>
        </p:blipFill>
        <p:spPr>
          <a:xfrm>
            <a:off x="9280148" y="1844824"/>
            <a:ext cx="2655588" cy="444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04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A2F99-5B20-1778-5BA0-16B2827285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696440" cy="30764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24242D-22C2-38FF-56F1-BA77B1B3EE3F}"/>
              </a:ext>
            </a:extLst>
          </p:cNvPr>
          <p:cNvSpPr/>
          <p:nvPr/>
        </p:nvSpPr>
        <p:spPr bwMode="white">
          <a:xfrm>
            <a:off x="6943162" y="2829952"/>
            <a:ext cx="1224136" cy="522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6A5A44-D13E-B268-25B4-BC2785536A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79"/>
          <a:stretch>
            <a:fillRect/>
          </a:stretch>
        </p:blipFill>
        <p:spPr>
          <a:xfrm>
            <a:off x="9030499" y="1052736"/>
            <a:ext cx="2927192" cy="490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06166-8BEB-A881-7228-0AC010CEE3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080834" cy="32131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37B99C-6F90-7FE2-4785-1ADD67A06122}"/>
              </a:ext>
            </a:extLst>
          </p:cNvPr>
          <p:cNvSpPr/>
          <p:nvPr/>
        </p:nvSpPr>
        <p:spPr bwMode="white">
          <a:xfrm>
            <a:off x="1457008" y="2988582"/>
            <a:ext cx="438186" cy="4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158FB2-22DC-48F9-0AC5-3729578D6444}"/>
              </a:ext>
            </a:extLst>
          </p:cNvPr>
          <p:cNvSpPr/>
          <p:nvPr/>
        </p:nvSpPr>
        <p:spPr bwMode="white">
          <a:xfrm>
            <a:off x="2473902" y="2852936"/>
            <a:ext cx="2772827" cy="61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09CA70F-DEEA-B980-E09A-BC499B3F53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79"/>
          <a:stretch>
            <a:fillRect/>
          </a:stretch>
        </p:blipFill>
        <p:spPr>
          <a:xfrm>
            <a:off x="9264352" y="2115180"/>
            <a:ext cx="2772827" cy="464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85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5A2625-C6B0-E221-A97B-3DC98A4E6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976360" cy="418896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0D78897-F319-AFDC-8E80-5F2C3A75DD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79"/>
          <a:stretch>
            <a:fillRect/>
          </a:stretch>
        </p:blipFill>
        <p:spPr>
          <a:xfrm>
            <a:off x="8567455" y="836712"/>
            <a:ext cx="3503752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47158D-7CCA-54DE-6798-8EF64EC78ED1}"/>
              </a:ext>
            </a:extLst>
          </p:cNvPr>
          <p:cNvSpPr/>
          <p:nvPr/>
        </p:nvSpPr>
        <p:spPr bwMode="white">
          <a:xfrm>
            <a:off x="3624546" y="3475800"/>
            <a:ext cx="455230" cy="44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03F0F3-6BD6-9CB7-63FA-269EB1E9787E}"/>
              </a:ext>
            </a:extLst>
          </p:cNvPr>
          <p:cNvSpPr/>
          <p:nvPr/>
        </p:nvSpPr>
        <p:spPr bwMode="white">
          <a:xfrm>
            <a:off x="4848180" y="3423357"/>
            <a:ext cx="1133047" cy="49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D869B8-41F8-F5A4-B268-4E3A11D4B1A8}"/>
              </a:ext>
            </a:extLst>
          </p:cNvPr>
          <p:cNvSpPr/>
          <p:nvPr/>
        </p:nvSpPr>
        <p:spPr bwMode="white">
          <a:xfrm>
            <a:off x="7510300" y="4221088"/>
            <a:ext cx="419128" cy="42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A1B94E-9D5D-9B99-6E6F-B335DEEFD0A4}"/>
              </a:ext>
            </a:extLst>
          </p:cNvPr>
          <p:cNvSpPr/>
          <p:nvPr/>
        </p:nvSpPr>
        <p:spPr bwMode="white">
          <a:xfrm>
            <a:off x="1330813" y="4839487"/>
            <a:ext cx="1094962" cy="48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60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11046-B1E8-94FD-747C-B963930C7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1004189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6EF07C-65A0-DBD7-B0FD-99308CB4DBD8}"/>
              </a:ext>
            </a:extLst>
          </p:cNvPr>
          <p:cNvSpPr/>
          <p:nvPr/>
        </p:nvSpPr>
        <p:spPr bwMode="white">
          <a:xfrm>
            <a:off x="9911216" y="1115336"/>
            <a:ext cx="978051" cy="43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9C02CB-FDFF-8E53-24A6-3409F8ED6B6B}"/>
              </a:ext>
            </a:extLst>
          </p:cNvPr>
          <p:cNvSpPr/>
          <p:nvPr/>
        </p:nvSpPr>
        <p:spPr bwMode="white">
          <a:xfrm>
            <a:off x="6176071" y="1816119"/>
            <a:ext cx="986483" cy="43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44EEB6-653F-06F9-6B12-C3E6CACB9673}"/>
              </a:ext>
            </a:extLst>
          </p:cNvPr>
          <p:cNvSpPr/>
          <p:nvPr/>
        </p:nvSpPr>
        <p:spPr bwMode="white">
          <a:xfrm>
            <a:off x="4633110" y="3192355"/>
            <a:ext cx="969620" cy="43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2B282B-01AB-B037-7A38-E1DDC7062AC6}"/>
              </a:ext>
            </a:extLst>
          </p:cNvPr>
          <p:cNvSpPr/>
          <p:nvPr/>
        </p:nvSpPr>
        <p:spPr bwMode="white">
          <a:xfrm>
            <a:off x="9337875" y="4585477"/>
            <a:ext cx="1003345" cy="43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21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DA7C9-D202-E561-BA38-2AF5DC5F89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92"/>
            <a:ext cx="11340000" cy="34824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1FC61C-8515-3121-C3C2-C8F539EA91F5}"/>
              </a:ext>
            </a:extLst>
          </p:cNvPr>
          <p:cNvSpPr/>
          <p:nvPr/>
        </p:nvSpPr>
        <p:spPr bwMode="white">
          <a:xfrm>
            <a:off x="3473501" y="2167405"/>
            <a:ext cx="1656725" cy="50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0E7B51-1F9D-5929-27F5-9C3D8078F30C}"/>
              </a:ext>
            </a:extLst>
          </p:cNvPr>
          <p:cNvSpPr/>
          <p:nvPr/>
        </p:nvSpPr>
        <p:spPr bwMode="white">
          <a:xfrm>
            <a:off x="3473501" y="3846593"/>
            <a:ext cx="1656725" cy="49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A39BF4-85F3-66DD-F2B1-B782A87556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244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CFDDED-963A-08D8-2837-8A8802BB998A}"/>
              </a:ext>
            </a:extLst>
          </p:cNvPr>
          <p:cNvSpPr/>
          <p:nvPr/>
        </p:nvSpPr>
        <p:spPr bwMode="white">
          <a:xfrm>
            <a:off x="1474005" y="2120168"/>
            <a:ext cx="1694811" cy="49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BB50DD-329A-991A-ABF6-7B6B821DD855}"/>
              </a:ext>
            </a:extLst>
          </p:cNvPr>
          <p:cNvSpPr/>
          <p:nvPr/>
        </p:nvSpPr>
        <p:spPr bwMode="white">
          <a:xfrm>
            <a:off x="3702015" y="3655095"/>
            <a:ext cx="1114005" cy="50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D7DD6E-1C0B-BCB7-E330-F5A123D24E75}"/>
              </a:ext>
            </a:extLst>
          </p:cNvPr>
          <p:cNvSpPr/>
          <p:nvPr/>
        </p:nvSpPr>
        <p:spPr bwMode="white">
          <a:xfrm>
            <a:off x="5996675" y="4436859"/>
            <a:ext cx="1104483" cy="50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6FCC9E-7C93-3FA0-997A-85635EFE4A9E}"/>
              </a:ext>
            </a:extLst>
          </p:cNvPr>
          <p:cNvSpPr/>
          <p:nvPr/>
        </p:nvSpPr>
        <p:spPr bwMode="white">
          <a:xfrm>
            <a:off x="2321410" y="5218623"/>
            <a:ext cx="1056876" cy="49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07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9EC43C-1CBF-C27F-C930-FA95EAE7D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852" y="990000"/>
            <a:ext cx="900229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47D7AC-149B-8A36-DB08-E676B73CE1E7}"/>
              </a:ext>
            </a:extLst>
          </p:cNvPr>
          <p:cNvSpPr/>
          <p:nvPr/>
        </p:nvSpPr>
        <p:spPr bwMode="white">
          <a:xfrm>
            <a:off x="7203335" y="2963644"/>
            <a:ext cx="718067" cy="33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F0ADB3-7F45-2FA7-9DAC-8A24C5261088}"/>
              </a:ext>
            </a:extLst>
          </p:cNvPr>
          <p:cNvSpPr/>
          <p:nvPr/>
        </p:nvSpPr>
        <p:spPr bwMode="white">
          <a:xfrm>
            <a:off x="4618292" y="3515659"/>
            <a:ext cx="710508" cy="32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A5A80B-4318-EC55-18D5-B2A5D85BAB29}"/>
              </a:ext>
            </a:extLst>
          </p:cNvPr>
          <p:cNvSpPr/>
          <p:nvPr/>
        </p:nvSpPr>
        <p:spPr bwMode="white">
          <a:xfrm>
            <a:off x="4625851" y="4362587"/>
            <a:ext cx="702950" cy="33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24F6EA-9AFB-086A-03AD-B99769A9126F}"/>
              </a:ext>
            </a:extLst>
          </p:cNvPr>
          <p:cNvSpPr/>
          <p:nvPr/>
        </p:nvSpPr>
        <p:spPr bwMode="white">
          <a:xfrm>
            <a:off x="4958430" y="6064005"/>
            <a:ext cx="1421017" cy="32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0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45CE9F-E04C-181F-45DC-991800CA4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4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E1BAE9-E286-84A7-9173-130B199BA5AF}"/>
              </a:ext>
            </a:extLst>
          </p:cNvPr>
          <p:cNvSpPr/>
          <p:nvPr/>
        </p:nvSpPr>
        <p:spPr bwMode="white">
          <a:xfrm>
            <a:off x="9395818" y="1652715"/>
            <a:ext cx="904534" cy="40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4E60F7-F236-2A68-A2C8-7FB1C4B3C5C0}"/>
              </a:ext>
            </a:extLst>
          </p:cNvPr>
          <p:cNvSpPr/>
          <p:nvPr/>
        </p:nvSpPr>
        <p:spPr bwMode="white">
          <a:xfrm>
            <a:off x="1997682" y="2110012"/>
            <a:ext cx="457027" cy="4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AFFB06-65D8-85B5-EDCE-A25B48F46AD5}"/>
              </a:ext>
            </a:extLst>
          </p:cNvPr>
          <p:cNvSpPr/>
          <p:nvPr/>
        </p:nvSpPr>
        <p:spPr bwMode="white">
          <a:xfrm>
            <a:off x="7872392" y="2700688"/>
            <a:ext cx="1770982" cy="4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03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FCF1CF-99F0-67FB-20D5-BE4566BC0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516" y="836712"/>
            <a:ext cx="8594967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7CA504-8EA6-6818-6901-03F8318CAB14}"/>
              </a:ext>
            </a:extLst>
          </p:cNvPr>
          <p:cNvSpPr/>
          <p:nvPr/>
        </p:nvSpPr>
        <p:spPr bwMode="white">
          <a:xfrm>
            <a:off x="9404810" y="3615531"/>
            <a:ext cx="259798" cy="2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81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EE027-2E39-4063-9E34-E5C999F129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11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F867C5-BF83-B529-98ED-CFD1D75887BB}"/>
              </a:ext>
            </a:extLst>
          </p:cNvPr>
          <p:cNvSpPr/>
          <p:nvPr/>
        </p:nvSpPr>
        <p:spPr bwMode="white">
          <a:xfrm>
            <a:off x="10357481" y="1500414"/>
            <a:ext cx="380856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63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2025-07-06T13:39:12Z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