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2" autoAdjust="0"/>
    <p:restoredTop sz="94660"/>
  </p:normalViewPr>
  <p:slideViewPr>
    <p:cSldViewPr showGuides="1">
      <p:cViewPr>
        <p:scale>
          <a:sx n="66" d="100"/>
          <a:sy n="66" d="100"/>
        </p:scale>
        <p:origin x="1064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26ADF3-54EA-3076-9A0C-4901D8EB1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071" y="2828894"/>
            <a:ext cx="8915858" cy="12002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96352-A4C4-6515-7729-F8961CCE3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90000"/>
            <a:ext cx="875916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160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318C8-4DF7-B9F4-DBD2-FEDE82659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6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AEAB2D-DC02-EACB-C504-EB6D99DC034A}"/>
              </a:ext>
            </a:extLst>
          </p:cNvPr>
          <p:cNvSpPr/>
          <p:nvPr/>
        </p:nvSpPr>
        <p:spPr bwMode="white">
          <a:xfrm>
            <a:off x="10433652" y="4943190"/>
            <a:ext cx="342770" cy="39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7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8FA14-6FED-6764-8A3E-E0D89CBD6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169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67099-A6E7-A7FB-AB11-9DFB04B9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1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68F227-9975-BDCD-A3B6-EBA9AF0BAEB9}"/>
              </a:ext>
            </a:extLst>
          </p:cNvPr>
          <p:cNvSpPr/>
          <p:nvPr/>
        </p:nvSpPr>
        <p:spPr bwMode="white">
          <a:xfrm>
            <a:off x="10462216" y="2759073"/>
            <a:ext cx="371334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8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DA323-0F04-F8AE-48BB-F63843BC8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978801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10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A4749-C83C-6A57-1211-7C245EB6A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7084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E0C1B7-4D32-E335-F17E-AB40FD8BDB36}"/>
              </a:ext>
            </a:extLst>
          </p:cNvPr>
          <p:cNvSpPr/>
          <p:nvPr/>
        </p:nvSpPr>
        <p:spPr bwMode="white">
          <a:xfrm>
            <a:off x="9959609" y="2150686"/>
            <a:ext cx="374970" cy="34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67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37660-B03D-20C2-80D9-4D3C2B532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750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27F77-6A74-1609-6881-64F94ADA4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7005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6A2B02-7EC7-15F8-F3DB-9F8499209249}"/>
              </a:ext>
            </a:extLst>
          </p:cNvPr>
          <p:cNvSpPr/>
          <p:nvPr/>
        </p:nvSpPr>
        <p:spPr bwMode="white">
          <a:xfrm>
            <a:off x="10080336" y="2093154"/>
            <a:ext cx="366519" cy="33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64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39ED7-78C5-6306-2D83-7FDF589AA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90000"/>
            <a:ext cx="926645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B797C9-E1FC-A997-6D44-09F6E56E112B}"/>
              </a:ext>
            </a:extLst>
          </p:cNvPr>
          <p:cNvSpPr/>
          <p:nvPr/>
        </p:nvSpPr>
        <p:spPr bwMode="white">
          <a:xfrm>
            <a:off x="9968280" y="2842233"/>
            <a:ext cx="311215" cy="3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60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2BF77-4A73-3A23-EB64-3D0326466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44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5BE536-B62F-DBFD-9B51-24C3BC9BC977}"/>
              </a:ext>
            </a:extLst>
          </p:cNvPr>
          <p:cNvSpPr/>
          <p:nvPr/>
        </p:nvSpPr>
        <p:spPr bwMode="white">
          <a:xfrm>
            <a:off x="10386045" y="2624902"/>
            <a:ext cx="371335" cy="4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37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FA4837-C0FF-013D-01A6-81A214239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64704"/>
            <a:ext cx="88193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C6E98C-19CD-726E-63F5-7EC0A96D3468}"/>
              </a:ext>
            </a:extLst>
          </p:cNvPr>
          <p:cNvSpPr/>
          <p:nvPr/>
        </p:nvSpPr>
        <p:spPr bwMode="white">
          <a:xfrm>
            <a:off x="9826016" y="2720704"/>
            <a:ext cx="288794" cy="31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E56BA-2375-4977-A7DE-6497735E6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580" y="836712"/>
            <a:ext cx="1079142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856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E9FFA-AEF6-7524-565D-7C1856DF47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399" y="836712"/>
            <a:ext cx="70012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70410-2B9E-0861-8C14-6058877401B7}"/>
              </a:ext>
            </a:extLst>
          </p:cNvPr>
          <p:cNvSpPr/>
          <p:nvPr/>
        </p:nvSpPr>
        <p:spPr bwMode="white">
          <a:xfrm>
            <a:off x="8785378" y="2383088"/>
            <a:ext cx="235136" cy="2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74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0EBA3-DF5E-3925-3211-26FA2D98F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8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9B8AFD-B5BE-8BA6-E3DB-C5C3CFCA9FA2}"/>
              </a:ext>
            </a:extLst>
          </p:cNvPr>
          <p:cNvSpPr/>
          <p:nvPr/>
        </p:nvSpPr>
        <p:spPr bwMode="white">
          <a:xfrm>
            <a:off x="10405088" y="3712122"/>
            <a:ext cx="342770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80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1B6F6-152F-D068-3D92-6E3DA6D254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240" y="836712"/>
            <a:ext cx="63015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DF9E9B-BB23-B9F8-C94B-EB9067DBDAF7}"/>
              </a:ext>
            </a:extLst>
          </p:cNvPr>
          <p:cNvSpPr/>
          <p:nvPr/>
        </p:nvSpPr>
        <p:spPr bwMode="white">
          <a:xfrm>
            <a:off x="8569518" y="3450591"/>
            <a:ext cx="190474" cy="22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6A9E3-B044-C1CB-0674-9D81B6542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65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971940-8407-8A52-1F45-40371A23AA30}"/>
              </a:ext>
            </a:extLst>
          </p:cNvPr>
          <p:cNvSpPr/>
          <p:nvPr/>
        </p:nvSpPr>
        <p:spPr bwMode="white">
          <a:xfrm>
            <a:off x="10462216" y="3778542"/>
            <a:ext cx="371334" cy="4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17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7DBF0-DDD7-D631-0BAA-F2C17FD52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9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23B348-FC74-828F-DB3A-85F825B82D9B}"/>
              </a:ext>
            </a:extLst>
          </p:cNvPr>
          <p:cNvSpPr/>
          <p:nvPr/>
        </p:nvSpPr>
        <p:spPr bwMode="white">
          <a:xfrm>
            <a:off x="10481259" y="3767915"/>
            <a:ext cx="342769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5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2D4DCD-490F-F618-FBE3-B43E11D62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1774"/>
            <a:ext cx="11340000" cy="420165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66D62DC-396C-EE4C-2BF4-CAA405B29A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698982"/>
            <a:ext cx="11340000" cy="212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019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0B5C9-468E-D444-54FE-AF7D22400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8280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01BDA-C21C-776C-27C6-D994554EFAB7}"/>
              </a:ext>
            </a:extLst>
          </p:cNvPr>
          <p:cNvSpPr/>
          <p:nvPr/>
        </p:nvSpPr>
        <p:spPr bwMode="white">
          <a:xfrm>
            <a:off x="10049267" y="4038939"/>
            <a:ext cx="321825" cy="34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48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9FA71-97BC-D0A7-D017-B9A07FBE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175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61D0D-043B-5C2C-6D63-FA3575851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60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87898A-F94B-F487-9D74-AE0E21CCE7A4}"/>
              </a:ext>
            </a:extLst>
          </p:cNvPr>
          <p:cNvSpPr/>
          <p:nvPr/>
        </p:nvSpPr>
        <p:spPr bwMode="white">
          <a:xfrm>
            <a:off x="10433652" y="3843636"/>
            <a:ext cx="342770" cy="39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49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