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2" autoAdjust="0"/>
    <p:restoredTop sz="94660"/>
  </p:normalViewPr>
  <p:slideViewPr>
    <p:cSldViewPr showGuides="1">
      <p:cViewPr>
        <p:scale>
          <a:sx n="75" d="100"/>
          <a:sy n="75" d="100"/>
        </p:scale>
        <p:origin x="7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4FDA6E-5C02-9D69-06DB-040301E52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953" y="3063856"/>
            <a:ext cx="8630094" cy="7302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13B4D-588D-5BF6-2587-2CAB027B9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2121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32B03D-C615-1041-C112-73EF7FA61C42}"/>
              </a:ext>
            </a:extLst>
          </p:cNvPr>
          <p:cNvSpPr/>
          <p:nvPr/>
        </p:nvSpPr>
        <p:spPr bwMode="white">
          <a:xfrm>
            <a:off x="9784010" y="4537113"/>
            <a:ext cx="278453" cy="3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4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A3B55-7E26-7582-924B-0A882ED3B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5" y="990000"/>
            <a:ext cx="109924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61C0C-4999-9768-68A4-33D758117117}"/>
              </a:ext>
            </a:extLst>
          </p:cNvPr>
          <p:cNvSpPr/>
          <p:nvPr/>
        </p:nvSpPr>
        <p:spPr bwMode="white">
          <a:xfrm>
            <a:off x="10290859" y="2302214"/>
            <a:ext cx="359954" cy="38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2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E1474-9711-FB0C-BE05-2FC2133715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836712"/>
            <a:ext cx="69542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CB293-126C-7B8B-D69C-CFF65B1BBE3B}"/>
              </a:ext>
            </a:extLst>
          </p:cNvPr>
          <p:cNvSpPr/>
          <p:nvPr/>
        </p:nvSpPr>
        <p:spPr bwMode="white">
          <a:xfrm>
            <a:off x="8632425" y="3671353"/>
            <a:ext cx="227722" cy="23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4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3A259-F0BF-F944-22A3-9C55CB6D1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43"/>
          <a:stretch>
            <a:fillRect/>
          </a:stretch>
        </p:blipFill>
        <p:spPr>
          <a:xfrm>
            <a:off x="263352" y="2492896"/>
            <a:ext cx="11340000" cy="162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12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59F84-046E-D034-1BE4-032ACE8C6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412776"/>
            <a:ext cx="8582135" cy="5283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B49EF-3BF7-70D1-3CF2-BC34A12E20A7}"/>
              </a:ext>
            </a:extLst>
          </p:cNvPr>
          <p:cNvSpPr/>
          <p:nvPr/>
        </p:nvSpPr>
        <p:spPr bwMode="white">
          <a:xfrm>
            <a:off x="9048328" y="2997103"/>
            <a:ext cx="506109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C27D40-877F-714B-735C-9A582E09D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82"/>
          <a:stretch>
            <a:fillRect/>
          </a:stretch>
        </p:blipFill>
        <p:spPr>
          <a:xfrm>
            <a:off x="1919536" y="860276"/>
            <a:ext cx="8150087" cy="55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4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8DDFC-3771-7E2F-10EE-AF46EF781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1026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682F0-9B9F-3D11-AC84-DE1EBAF8EC15}"/>
              </a:ext>
            </a:extLst>
          </p:cNvPr>
          <p:cNvSpPr/>
          <p:nvPr/>
        </p:nvSpPr>
        <p:spPr bwMode="white">
          <a:xfrm>
            <a:off x="9148565" y="1095394"/>
            <a:ext cx="306146" cy="27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4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DEA0D-22F7-870E-0589-1ED0D6847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59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8261A-901A-7421-D74D-6F69D3BA8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67F026-E3F6-4DD0-E9D2-15B2F0CEDB74}"/>
              </a:ext>
            </a:extLst>
          </p:cNvPr>
          <p:cNvSpPr/>
          <p:nvPr/>
        </p:nvSpPr>
        <p:spPr bwMode="white">
          <a:xfrm>
            <a:off x="9195869" y="1529196"/>
            <a:ext cx="542720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6185A9-F1B3-B301-FCA6-4C83BFC8C32A}"/>
              </a:ext>
            </a:extLst>
          </p:cNvPr>
          <p:cNvSpPr/>
          <p:nvPr/>
        </p:nvSpPr>
        <p:spPr bwMode="white">
          <a:xfrm>
            <a:off x="321914" y="2578308"/>
            <a:ext cx="580806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AE3C4B-8E67-85DA-38C7-4A3BE3B1FA7F}"/>
              </a:ext>
            </a:extLst>
          </p:cNvPr>
          <p:cNvSpPr/>
          <p:nvPr/>
        </p:nvSpPr>
        <p:spPr bwMode="white">
          <a:xfrm>
            <a:off x="2092896" y="4609770"/>
            <a:ext cx="1142569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7B042-B7A9-0D0C-C656-938F4F6AB4D9}"/>
              </a:ext>
            </a:extLst>
          </p:cNvPr>
          <p:cNvSpPr/>
          <p:nvPr/>
        </p:nvSpPr>
        <p:spPr bwMode="white">
          <a:xfrm>
            <a:off x="4282821" y="5630270"/>
            <a:ext cx="2742166" cy="4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9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A93E8-03D8-3F2E-C972-E53A01DF8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3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0FF23-55A3-5053-A9EC-6BE02EB09580}"/>
              </a:ext>
            </a:extLst>
          </p:cNvPr>
          <p:cNvSpPr/>
          <p:nvPr/>
        </p:nvSpPr>
        <p:spPr bwMode="white">
          <a:xfrm>
            <a:off x="7176120" y="2564904"/>
            <a:ext cx="3343224" cy="54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1E8D8-5AE7-7712-CC7B-6E58F8B1A64F}"/>
              </a:ext>
            </a:extLst>
          </p:cNvPr>
          <p:cNvSpPr/>
          <p:nvPr/>
        </p:nvSpPr>
        <p:spPr bwMode="white">
          <a:xfrm>
            <a:off x="1188362" y="3681592"/>
            <a:ext cx="542720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5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2A0F9-2219-D9F2-DB54-B1213293A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B7B75-15F9-6533-4505-A94BA23C0788}"/>
              </a:ext>
            </a:extLst>
          </p:cNvPr>
          <p:cNvSpPr/>
          <p:nvPr/>
        </p:nvSpPr>
        <p:spPr bwMode="white">
          <a:xfrm>
            <a:off x="8805491" y="4646156"/>
            <a:ext cx="1713853" cy="4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ECF97-4C81-ADF4-9E78-898DF1966557}"/>
              </a:ext>
            </a:extLst>
          </p:cNvPr>
          <p:cNvSpPr/>
          <p:nvPr/>
        </p:nvSpPr>
        <p:spPr bwMode="white">
          <a:xfrm>
            <a:off x="1169319" y="5666130"/>
            <a:ext cx="6379345" cy="5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7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0FD3A-F811-CB07-C0BC-AA7B15DF2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704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D7FB4F-8D40-449F-8ACF-3074902DE46B}"/>
              </a:ext>
            </a:extLst>
          </p:cNvPr>
          <p:cNvSpPr/>
          <p:nvPr/>
        </p:nvSpPr>
        <p:spPr bwMode="white">
          <a:xfrm>
            <a:off x="3882921" y="4217142"/>
            <a:ext cx="1114005" cy="4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77C71-D501-60DA-488B-9B4F57E3E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5298"/>
            <a:ext cx="11340000" cy="576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54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B6DBE-69D1-19FE-8022-5276C5F80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9624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743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2C36B-EDA9-A606-A9B3-40FF410EE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55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B752B-9479-C028-EED2-9EE39CF86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BBA40-1BE9-2B14-1CBB-D5402E360C7F}"/>
              </a:ext>
            </a:extLst>
          </p:cNvPr>
          <p:cNvSpPr/>
          <p:nvPr/>
        </p:nvSpPr>
        <p:spPr bwMode="white">
          <a:xfrm>
            <a:off x="6101410" y="3495310"/>
            <a:ext cx="1114005" cy="4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16E71-B8EA-9CE5-EEBC-0EFA912023F7}"/>
              </a:ext>
            </a:extLst>
          </p:cNvPr>
          <p:cNvSpPr/>
          <p:nvPr/>
        </p:nvSpPr>
        <p:spPr bwMode="white">
          <a:xfrm>
            <a:off x="2826045" y="4516446"/>
            <a:ext cx="1066397" cy="4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5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F83BE-F895-6071-6B8D-B9CAE6DD8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63B6C-EFD0-81BB-C21F-C2BF82BB46E8}"/>
              </a:ext>
            </a:extLst>
          </p:cNvPr>
          <p:cNvSpPr/>
          <p:nvPr/>
        </p:nvSpPr>
        <p:spPr bwMode="white">
          <a:xfrm>
            <a:off x="9938539" y="1491012"/>
            <a:ext cx="533198" cy="4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FD9DF-D806-8319-E910-412969BEA174}"/>
              </a:ext>
            </a:extLst>
          </p:cNvPr>
          <p:cNvSpPr/>
          <p:nvPr/>
        </p:nvSpPr>
        <p:spPr bwMode="white">
          <a:xfrm>
            <a:off x="1150277" y="2511379"/>
            <a:ext cx="2770730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82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2709F-80B4-21A3-C64F-A8C147AE6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A3DB0-8E53-80D1-16A1-E61F0A4F4FB8}"/>
              </a:ext>
            </a:extLst>
          </p:cNvPr>
          <p:cNvSpPr/>
          <p:nvPr/>
        </p:nvSpPr>
        <p:spPr bwMode="white">
          <a:xfrm>
            <a:off x="1712040" y="2501836"/>
            <a:ext cx="1066397" cy="48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A88FE-9927-2983-9F9B-32E76A0148B3}"/>
              </a:ext>
            </a:extLst>
          </p:cNvPr>
          <p:cNvSpPr/>
          <p:nvPr/>
        </p:nvSpPr>
        <p:spPr bwMode="white">
          <a:xfrm>
            <a:off x="3978136" y="3522199"/>
            <a:ext cx="1104483" cy="4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C8EC05-3AB8-59D7-91D9-8517B9E99A58}"/>
              </a:ext>
            </a:extLst>
          </p:cNvPr>
          <p:cNvSpPr/>
          <p:nvPr/>
        </p:nvSpPr>
        <p:spPr bwMode="white">
          <a:xfrm>
            <a:off x="4996926" y="4609314"/>
            <a:ext cx="380856" cy="36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EF94AB-BCB8-F489-46C3-A75D6CB6162F}"/>
              </a:ext>
            </a:extLst>
          </p:cNvPr>
          <p:cNvSpPr/>
          <p:nvPr/>
        </p:nvSpPr>
        <p:spPr bwMode="white">
          <a:xfrm>
            <a:off x="8529370" y="5572460"/>
            <a:ext cx="1104483" cy="4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6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AD04B-FBEE-D5AF-2A91-B702CF09D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2D855-B15D-3AA8-6BE6-1ADB94EF1500}"/>
              </a:ext>
            </a:extLst>
          </p:cNvPr>
          <p:cNvSpPr/>
          <p:nvPr/>
        </p:nvSpPr>
        <p:spPr bwMode="white">
          <a:xfrm>
            <a:off x="6434659" y="2452795"/>
            <a:ext cx="390377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17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804D9-3B49-C450-BA08-2B9F2AAB9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58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96E2E-4F2B-C43D-3741-B6AB5D3AF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5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50551-294C-FAF7-50B6-9ABD82C6E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AD98C-DA99-4B3A-061A-FEAA93944277}"/>
              </a:ext>
            </a:extLst>
          </p:cNvPr>
          <p:cNvSpPr/>
          <p:nvPr/>
        </p:nvSpPr>
        <p:spPr bwMode="white">
          <a:xfrm>
            <a:off x="4092392" y="2461875"/>
            <a:ext cx="1085440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67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B7F3E-59B2-14B8-346C-0B6D83331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56180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52C22-A04D-EABB-7BCD-96D7D4CD4CA8}"/>
              </a:ext>
            </a:extLst>
          </p:cNvPr>
          <p:cNvSpPr/>
          <p:nvPr/>
        </p:nvSpPr>
        <p:spPr bwMode="white">
          <a:xfrm>
            <a:off x="10165424" y="4373925"/>
            <a:ext cx="361277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7C757-D8D4-2DED-96C5-2EFB41EDE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8AC3A-F91F-C088-6B11-D4D194719E48}"/>
              </a:ext>
            </a:extLst>
          </p:cNvPr>
          <p:cNvSpPr/>
          <p:nvPr/>
        </p:nvSpPr>
        <p:spPr bwMode="white">
          <a:xfrm>
            <a:off x="10405088" y="3566669"/>
            <a:ext cx="371335" cy="3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8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D40F3-5EA2-A3FC-6DFE-5940A5289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32AF4-F9A9-8F27-7E73-2CEACD3972E7}"/>
              </a:ext>
            </a:extLst>
          </p:cNvPr>
          <p:cNvSpPr/>
          <p:nvPr/>
        </p:nvSpPr>
        <p:spPr bwMode="white">
          <a:xfrm>
            <a:off x="10414609" y="2568249"/>
            <a:ext cx="371335" cy="40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4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30BDD-A209-C361-3E3E-D6166A566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9030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8C7D6D-E305-0D2F-4D0F-A8AD85898188}"/>
              </a:ext>
            </a:extLst>
          </p:cNvPr>
          <p:cNvSpPr/>
          <p:nvPr/>
        </p:nvSpPr>
        <p:spPr bwMode="white">
          <a:xfrm>
            <a:off x="10595666" y="2426706"/>
            <a:ext cx="366180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0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