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2" autoAdjust="0"/>
    <p:restoredTop sz="94660"/>
  </p:normalViewPr>
  <p:slideViewPr>
    <p:cSldViewPr showGuides="1">
      <p:cViewPr>
        <p:scale>
          <a:sx n="75" d="100"/>
          <a:sy n="75" d="100"/>
        </p:scale>
        <p:origin x="6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0D1AC2-61C9-AA9A-0040-A31E68E11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84" y="2990827"/>
            <a:ext cx="10351032" cy="876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D446E-6AB9-8A73-611D-0AFEDFD6B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E65EB-7312-5526-092E-76985462BFB3}"/>
              </a:ext>
            </a:extLst>
          </p:cNvPr>
          <p:cNvSpPr/>
          <p:nvPr/>
        </p:nvSpPr>
        <p:spPr bwMode="white">
          <a:xfrm>
            <a:off x="9624332" y="2424008"/>
            <a:ext cx="1123526" cy="4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7F96B-BF04-5054-DB22-7D7B48366927}"/>
              </a:ext>
            </a:extLst>
          </p:cNvPr>
          <p:cNvSpPr/>
          <p:nvPr/>
        </p:nvSpPr>
        <p:spPr bwMode="white">
          <a:xfrm>
            <a:off x="1178841" y="3357349"/>
            <a:ext cx="9521411" cy="52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490AB-BD25-7C10-AFAA-9483AFD9186A}"/>
              </a:ext>
            </a:extLst>
          </p:cNvPr>
          <p:cNvSpPr/>
          <p:nvPr/>
        </p:nvSpPr>
        <p:spPr bwMode="white">
          <a:xfrm>
            <a:off x="1169319" y="4221089"/>
            <a:ext cx="7662985" cy="58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1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25CF4-A173-0DF8-312F-7B714E251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63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E9475-3763-90DB-9808-7491DA876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60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13F9E-B192-B526-4D2A-28648F13B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04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F34FE-13E4-16BD-7886-FE7BF3426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82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0722D-0859-557D-4666-D679ACFFA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F3850-7FB2-3DE1-6E6F-3D69E460D24C}"/>
              </a:ext>
            </a:extLst>
          </p:cNvPr>
          <p:cNvSpPr/>
          <p:nvPr/>
        </p:nvSpPr>
        <p:spPr bwMode="white">
          <a:xfrm>
            <a:off x="10262267" y="3319813"/>
            <a:ext cx="533197" cy="4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4A49CC-92A6-B0C3-DF7E-169C2D4161B1}"/>
              </a:ext>
            </a:extLst>
          </p:cNvPr>
          <p:cNvSpPr/>
          <p:nvPr/>
        </p:nvSpPr>
        <p:spPr bwMode="white">
          <a:xfrm>
            <a:off x="1169319" y="4196244"/>
            <a:ext cx="4932090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0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B41A3-4072-69EE-2D62-EB68CC9CF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E54AF-F99D-D0B5-BF75-11BAB0626051}"/>
              </a:ext>
            </a:extLst>
          </p:cNvPr>
          <p:cNvSpPr/>
          <p:nvPr/>
        </p:nvSpPr>
        <p:spPr bwMode="white">
          <a:xfrm>
            <a:off x="2264282" y="3178451"/>
            <a:ext cx="5836624" cy="51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4D55C-2F41-7F05-851E-00E309F9B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4AEA1-E707-3E3B-AFBB-E62E81A22235}"/>
              </a:ext>
            </a:extLst>
          </p:cNvPr>
          <p:cNvSpPr/>
          <p:nvPr/>
        </p:nvSpPr>
        <p:spPr bwMode="white">
          <a:xfrm>
            <a:off x="10262267" y="2253929"/>
            <a:ext cx="533197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3A4FB-0B1A-0BA8-921C-59CB300E09C4}"/>
              </a:ext>
            </a:extLst>
          </p:cNvPr>
          <p:cNvSpPr/>
          <p:nvPr/>
        </p:nvSpPr>
        <p:spPr bwMode="white">
          <a:xfrm>
            <a:off x="1159798" y="3150350"/>
            <a:ext cx="1666246" cy="5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94A3A7-79D7-D46E-D1CE-5EB72C4D641A}"/>
              </a:ext>
            </a:extLst>
          </p:cNvPr>
          <p:cNvSpPr/>
          <p:nvPr/>
        </p:nvSpPr>
        <p:spPr bwMode="white">
          <a:xfrm>
            <a:off x="5254005" y="4046770"/>
            <a:ext cx="5550982" cy="52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BBF0E-DD9E-99D9-C204-C12263D65755}"/>
              </a:ext>
            </a:extLst>
          </p:cNvPr>
          <p:cNvSpPr/>
          <p:nvPr/>
        </p:nvSpPr>
        <p:spPr bwMode="white">
          <a:xfrm>
            <a:off x="1159798" y="4943190"/>
            <a:ext cx="552241" cy="5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7E049-D1EE-7C87-434A-6BA97CE1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15F30-71A1-EE67-01F3-FF8FABADD05D}"/>
              </a:ext>
            </a:extLst>
          </p:cNvPr>
          <p:cNvSpPr/>
          <p:nvPr/>
        </p:nvSpPr>
        <p:spPr bwMode="white">
          <a:xfrm>
            <a:off x="8424634" y="3160055"/>
            <a:ext cx="2380351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1563B5-4708-4C20-DBF2-CFF0C7802E80}"/>
              </a:ext>
            </a:extLst>
          </p:cNvPr>
          <p:cNvSpPr/>
          <p:nvPr/>
        </p:nvSpPr>
        <p:spPr bwMode="white">
          <a:xfrm>
            <a:off x="1197884" y="4056554"/>
            <a:ext cx="3237279" cy="51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40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2A1B6-48F5-5E24-13C5-D1DB6D1D9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8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3E3FA4-5382-A61E-1ED4-CD383355DE47}"/>
              </a:ext>
            </a:extLst>
          </p:cNvPr>
          <p:cNvSpPr/>
          <p:nvPr/>
        </p:nvSpPr>
        <p:spPr bwMode="white">
          <a:xfrm>
            <a:off x="1731083" y="2217572"/>
            <a:ext cx="1133047" cy="49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9E79ED-E357-400D-EC4E-03E9306AF47C}"/>
              </a:ext>
            </a:extLst>
          </p:cNvPr>
          <p:cNvSpPr/>
          <p:nvPr/>
        </p:nvSpPr>
        <p:spPr bwMode="white">
          <a:xfrm>
            <a:off x="5530125" y="2236679"/>
            <a:ext cx="1142568" cy="45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00468-6AE5-3209-54E5-31026F201480}"/>
              </a:ext>
            </a:extLst>
          </p:cNvPr>
          <p:cNvSpPr/>
          <p:nvPr/>
        </p:nvSpPr>
        <p:spPr bwMode="white">
          <a:xfrm>
            <a:off x="1712040" y="3115609"/>
            <a:ext cx="2208967" cy="50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2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D2583-3296-8875-9BF2-4E328CEA9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357" y="836712"/>
            <a:ext cx="53932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90CC6-1C71-7A68-19CF-37BE1BC3DB3C}"/>
              </a:ext>
            </a:extLst>
          </p:cNvPr>
          <p:cNvSpPr/>
          <p:nvPr/>
        </p:nvSpPr>
        <p:spPr bwMode="white">
          <a:xfrm>
            <a:off x="8176784" y="3224693"/>
            <a:ext cx="163021" cy="1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7A09D-CDA1-C760-5F7B-5165D5036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69670"/>
            <a:ext cx="10537808" cy="43181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C7E5AA-098A-1E4E-2821-7F1BC6745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92" y="5270010"/>
            <a:ext cx="10537808" cy="158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53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7720F-FE3C-40D7-7D05-23811BF1F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46729-5216-4527-D0F7-640600D2F802}"/>
              </a:ext>
            </a:extLst>
          </p:cNvPr>
          <p:cNvSpPr/>
          <p:nvPr/>
        </p:nvSpPr>
        <p:spPr bwMode="white">
          <a:xfrm>
            <a:off x="9662418" y="1491319"/>
            <a:ext cx="1114005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D3D87-9D2B-ECC4-4BCA-765108F7676F}"/>
              </a:ext>
            </a:extLst>
          </p:cNvPr>
          <p:cNvSpPr/>
          <p:nvPr/>
        </p:nvSpPr>
        <p:spPr bwMode="white">
          <a:xfrm>
            <a:off x="893198" y="2379204"/>
            <a:ext cx="1104483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1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50BE9-B360-541E-BB61-62E5FBB96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869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ECB8D-8D05-6360-5326-970B1CB70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856" y="836712"/>
            <a:ext cx="706428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4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46D13-4038-0665-62CF-2E505B3DB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04830-8678-4AFD-1298-5C3C5E8AAD4C}"/>
              </a:ext>
            </a:extLst>
          </p:cNvPr>
          <p:cNvSpPr/>
          <p:nvPr/>
        </p:nvSpPr>
        <p:spPr bwMode="white">
          <a:xfrm>
            <a:off x="2873652" y="3235704"/>
            <a:ext cx="3303929" cy="5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46531-E9CA-7F9A-2D75-E1AC7DD47382}"/>
              </a:ext>
            </a:extLst>
          </p:cNvPr>
          <p:cNvSpPr/>
          <p:nvPr/>
        </p:nvSpPr>
        <p:spPr bwMode="white">
          <a:xfrm>
            <a:off x="6691738" y="4131914"/>
            <a:ext cx="1085440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70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CA43D-B2AB-DADE-1023-E527B1F21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F2BBF-52FC-72CE-98A2-C382C583D32F}"/>
              </a:ext>
            </a:extLst>
          </p:cNvPr>
          <p:cNvSpPr/>
          <p:nvPr/>
        </p:nvSpPr>
        <p:spPr bwMode="white">
          <a:xfrm>
            <a:off x="9624332" y="1405168"/>
            <a:ext cx="1133047" cy="4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00B20-93F7-7561-6973-2F2330104DDB}"/>
              </a:ext>
            </a:extLst>
          </p:cNvPr>
          <p:cNvSpPr/>
          <p:nvPr/>
        </p:nvSpPr>
        <p:spPr bwMode="white">
          <a:xfrm>
            <a:off x="1188362" y="2263337"/>
            <a:ext cx="1637682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76162D-260F-9967-747C-B341DC74A817}"/>
              </a:ext>
            </a:extLst>
          </p:cNvPr>
          <p:cNvSpPr/>
          <p:nvPr/>
        </p:nvSpPr>
        <p:spPr bwMode="white">
          <a:xfrm>
            <a:off x="9081612" y="2263337"/>
            <a:ext cx="1656726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B8454-2770-B1FA-41BA-ED0FC87F63F0}"/>
              </a:ext>
            </a:extLst>
          </p:cNvPr>
          <p:cNvSpPr/>
          <p:nvPr/>
        </p:nvSpPr>
        <p:spPr bwMode="white">
          <a:xfrm>
            <a:off x="1169319" y="3150112"/>
            <a:ext cx="5484332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1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D0347-6FEF-8CC3-923B-3179C7324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D04CC-29FD-66C1-6A16-58E50DA33A0E}"/>
              </a:ext>
            </a:extLst>
          </p:cNvPr>
          <p:cNvSpPr/>
          <p:nvPr/>
        </p:nvSpPr>
        <p:spPr bwMode="white">
          <a:xfrm>
            <a:off x="4511335" y="2329960"/>
            <a:ext cx="3284886" cy="5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4112B0-4BDC-CF24-0417-03D529C0E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45021"/>
            <a:ext cx="11340000" cy="18210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DA34B-CE6A-A8F3-A7F9-D79CDD64C8A9}"/>
              </a:ext>
            </a:extLst>
          </p:cNvPr>
          <p:cNvSpPr/>
          <p:nvPr/>
        </p:nvSpPr>
        <p:spPr bwMode="white">
          <a:xfrm>
            <a:off x="3921007" y="4103311"/>
            <a:ext cx="4417934" cy="5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9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5D1DC-1554-1ACA-7034-CCAB8E54C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6E128-327C-8430-07DD-668F12F6703A}"/>
              </a:ext>
            </a:extLst>
          </p:cNvPr>
          <p:cNvSpPr/>
          <p:nvPr/>
        </p:nvSpPr>
        <p:spPr bwMode="white">
          <a:xfrm>
            <a:off x="2302367" y="4905314"/>
            <a:ext cx="2865944" cy="5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41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0AACB-7178-298C-3C92-B8F8B6B27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839" y="836712"/>
            <a:ext cx="59583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3700B-6760-2252-479A-FFC97CC932F9}"/>
              </a:ext>
            </a:extLst>
          </p:cNvPr>
          <p:cNvSpPr/>
          <p:nvPr/>
        </p:nvSpPr>
        <p:spPr bwMode="white">
          <a:xfrm>
            <a:off x="8379773" y="3475309"/>
            <a:ext cx="225125" cy="2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7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31691-618C-BC47-CD66-089654E15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39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E3AAA-3CB7-E598-BD8B-F111BC9FA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9577064" cy="2421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E26ED-0E1D-C3BE-FC52-7CBBF206A40C}"/>
              </a:ext>
            </a:extLst>
          </p:cNvPr>
          <p:cNvSpPr/>
          <p:nvPr/>
        </p:nvSpPr>
        <p:spPr bwMode="white">
          <a:xfrm>
            <a:off x="8760296" y="2137162"/>
            <a:ext cx="504056" cy="59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8FFB86-CEDE-1F40-9D6C-7E8E773A9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88" y="3665645"/>
            <a:ext cx="9577064" cy="319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7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54D44-C5E5-8D35-B01B-51BFECFDD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66AE7-BC99-7771-BBDB-2688583FA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818" y="908720"/>
            <a:ext cx="812036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9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56853-5BD4-B70E-A4E9-372162C86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1333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29DB4-F294-5760-FE2E-CDB953006812}"/>
              </a:ext>
            </a:extLst>
          </p:cNvPr>
          <p:cNvSpPr/>
          <p:nvPr/>
        </p:nvSpPr>
        <p:spPr bwMode="white">
          <a:xfrm>
            <a:off x="9025848" y="1007045"/>
            <a:ext cx="1020996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805E55-0363-C384-A793-5271A5C3ACD9}"/>
              </a:ext>
            </a:extLst>
          </p:cNvPr>
          <p:cNvSpPr/>
          <p:nvPr/>
        </p:nvSpPr>
        <p:spPr bwMode="white">
          <a:xfrm>
            <a:off x="1980969" y="1850198"/>
            <a:ext cx="501990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01692-3291-2DEE-892D-49054DC031CE}"/>
              </a:ext>
            </a:extLst>
          </p:cNvPr>
          <p:cNvSpPr/>
          <p:nvPr/>
        </p:nvSpPr>
        <p:spPr bwMode="white">
          <a:xfrm>
            <a:off x="8472808" y="3536503"/>
            <a:ext cx="1582545" cy="4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04C1E3-3692-57FB-A101-76B3085CAAA1}"/>
              </a:ext>
            </a:extLst>
          </p:cNvPr>
          <p:cNvSpPr/>
          <p:nvPr/>
        </p:nvSpPr>
        <p:spPr bwMode="white">
          <a:xfrm>
            <a:off x="1997986" y="4379655"/>
            <a:ext cx="484973" cy="4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56C57-FF83-A374-72B1-EA823D59A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4F0E5-25EC-C482-81C8-A74BDCB4B43F}"/>
              </a:ext>
            </a:extLst>
          </p:cNvPr>
          <p:cNvSpPr/>
          <p:nvPr/>
        </p:nvSpPr>
        <p:spPr bwMode="white">
          <a:xfrm>
            <a:off x="3959093" y="3323580"/>
            <a:ext cx="1647204" cy="50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7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