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8" r:id="rId15"/>
    <p:sldId id="337" r:id="rId16"/>
    <p:sldId id="351" r:id="rId17"/>
    <p:sldId id="336" r:id="rId18"/>
    <p:sldId id="335" r:id="rId19"/>
    <p:sldId id="334" r:id="rId20"/>
    <p:sldId id="333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93" autoAdjust="0"/>
    <p:restoredTop sz="94840" autoAdjust="0"/>
  </p:normalViewPr>
  <p:slideViewPr>
    <p:cSldViewPr showGuides="1">
      <p:cViewPr>
        <p:scale>
          <a:sx n="75" d="100"/>
          <a:sy n="75" d="100"/>
        </p:scale>
        <p:origin x="788" y="62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BD00BE5-EE4A-D1CE-3F7B-DA8F4E9F27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8464" y="3035280"/>
            <a:ext cx="6255071" cy="7874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A2B760-F85A-59B2-BEB1-D265E32D3A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46"/>
          <a:stretch>
            <a:fillRect/>
          </a:stretch>
        </p:blipFill>
        <p:spPr>
          <a:xfrm>
            <a:off x="1307468" y="980728"/>
            <a:ext cx="9577064" cy="5573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5196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3BE483-37FF-0BAE-13DB-C8922E0F5E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857391" cy="282315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881073D-E81D-C0D1-7A98-CDC059413F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46"/>
          <a:stretch>
            <a:fillRect/>
          </a:stretch>
        </p:blipFill>
        <p:spPr>
          <a:xfrm>
            <a:off x="5015880" y="3212976"/>
            <a:ext cx="6480720" cy="3771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9457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83066F-421A-63AF-951E-28CE3F159E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62487"/>
            <a:ext cx="9523238" cy="330416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D12ABFD-5B07-8C22-46B0-C7DA471AAB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46"/>
          <a:stretch>
            <a:fillRect/>
          </a:stretch>
        </p:blipFill>
        <p:spPr>
          <a:xfrm>
            <a:off x="3575720" y="3068960"/>
            <a:ext cx="6710590" cy="3905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0391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7869EA-B0A1-B7E6-0206-5756483731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1"/>
            <a:ext cx="9127358" cy="397676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88D6C1E-23FF-1639-5210-71194DE2FE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3"/>
          <a:stretch>
            <a:fillRect/>
          </a:stretch>
        </p:blipFill>
        <p:spPr>
          <a:xfrm>
            <a:off x="9048328" y="3817937"/>
            <a:ext cx="2820105" cy="2923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0112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6AFBED-7F75-3C3D-23D2-1277A54CD3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11340000" cy="39371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308640-B08F-8CAE-1DB4-02C6C1B8740A}"/>
              </a:ext>
            </a:extLst>
          </p:cNvPr>
          <p:cNvSpPr/>
          <p:nvPr/>
        </p:nvSpPr>
        <p:spPr bwMode="white">
          <a:xfrm>
            <a:off x="6580247" y="988217"/>
            <a:ext cx="314206" cy="381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433964-534D-1242-C8D4-2AACC78ACB3C}"/>
              </a:ext>
            </a:extLst>
          </p:cNvPr>
          <p:cNvSpPr/>
          <p:nvPr/>
        </p:nvSpPr>
        <p:spPr bwMode="white">
          <a:xfrm>
            <a:off x="8370273" y="1941514"/>
            <a:ext cx="3427707" cy="49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FA9DD3-7F76-4713-96CE-EFE7B7C4E304}"/>
              </a:ext>
            </a:extLst>
          </p:cNvPr>
          <p:cNvSpPr/>
          <p:nvPr/>
        </p:nvSpPr>
        <p:spPr bwMode="white">
          <a:xfrm>
            <a:off x="2181356" y="2942475"/>
            <a:ext cx="8064634" cy="514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25FDA21-D8AE-BFD4-F37D-77DD115680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3"/>
          <a:stretch>
            <a:fillRect/>
          </a:stretch>
        </p:blipFill>
        <p:spPr>
          <a:xfrm>
            <a:off x="7013472" y="3673341"/>
            <a:ext cx="2820105" cy="2923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720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442774-BE45-C1FC-D4A9-FE40A4F293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461"/>
          <a:stretch>
            <a:fillRect/>
          </a:stretch>
        </p:blipFill>
        <p:spPr>
          <a:xfrm>
            <a:off x="767408" y="1052736"/>
            <a:ext cx="10879474" cy="30243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B89BFB-557A-FF21-FD51-A55AB78F979E}"/>
              </a:ext>
            </a:extLst>
          </p:cNvPr>
          <p:cNvSpPr/>
          <p:nvPr/>
        </p:nvSpPr>
        <p:spPr bwMode="white">
          <a:xfrm>
            <a:off x="5270834" y="1372642"/>
            <a:ext cx="2649074" cy="484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D27A1B-049A-795D-C866-CC0E66DFF9E0}"/>
              </a:ext>
            </a:extLst>
          </p:cNvPr>
          <p:cNvSpPr/>
          <p:nvPr/>
        </p:nvSpPr>
        <p:spPr bwMode="white">
          <a:xfrm>
            <a:off x="3124170" y="3301221"/>
            <a:ext cx="4795738" cy="475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1CE85B8-F341-6561-4F12-B258A799E9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3"/>
          <a:stretch>
            <a:fillRect/>
          </a:stretch>
        </p:blipFill>
        <p:spPr>
          <a:xfrm>
            <a:off x="8544272" y="3301221"/>
            <a:ext cx="3253298" cy="3372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954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034C2D-A2CF-B731-5618-73EF9C3EAD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978699-D98E-C09C-D4B6-36E57C1CAE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13"/>
          <a:stretch>
            <a:fillRect/>
          </a:stretch>
        </p:blipFill>
        <p:spPr>
          <a:xfrm>
            <a:off x="800279" y="1196752"/>
            <a:ext cx="10879474" cy="291567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2F6318-0DEA-D8ED-1BF8-D5FAAA32665D}"/>
              </a:ext>
            </a:extLst>
          </p:cNvPr>
          <p:cNvSpPr/>
          <p:nvPr/>
        </p:nvSpPr>
        <p:spPr bwMode="white">
          <a:xfrm>
            <a:off x="6756128" y="2310741"/>
            <a:ext cx="4156217" cy="629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8687059-BA79-3104-49F8-F6C5B955C16D}"/>
              </a:ext>
            </a:extLst>
          </p:cNvPr>
          <p:cNvSpPr/>
          <p:nvPr/>
        </p:nvSpPr>
        <p:spPr bwMode="white">
          <a:xfrm>
            <a:off x="1576731" y="3381209"/>
            <a:ext cx="2100989" cy="49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01207EB-FD36-4493-AFFA-6DB66E7713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3"/>
          <a:stretch>
            <a:fillRect/>
          </a:stretch>
        </p:blipFill>
        <p:spPr>
          <a:xfrm>
            <a:off x="6600056" y="3140968"/>
            <a:ext cx="3473146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760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BF0719-0596-4EAB-A716-307A00A2D4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1063835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A5217F-B743-617F-6E34-7CD3D4F3296A}"/>
              </a:ext>
            </a:extLst>
          </p:cNvPr>
          <p:cNvSpPr/>
          <p:nvPr/>
        </p:nvSpPr>
        <p:spPr bwMode="white">
          <a:xfrm>
            <a:off x="10758100" y="4110179"/>
            <a:ext cx="401952" cy="37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128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BBD644-5581-FDAB-7D00-97AA278A27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2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4071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101C0F-08FD-E6D2-22A2-DFD23638C4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4"/>
          <a:stretch>
            <a:fillRect/>
          </a:stretch>
        </p:blipFill>
        <p:spPr>
          <a:xfrm>
            <a:off x="887740" y="1196752"/>
            <a:ext cx="10416520" cy="4852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0009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DAE22E-8483-1964-834E-D0EA54D01E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1025646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2BB864-821F-7CFE-83C8-D0D81AFFD9EC}"/>
              </a:ext>
            </a:extLst>
          </p:cNvPr>
          <p:cNvSpPr/>
          <p:nvPr/>
        </p:nvSpPr>
        <p:spPr bwMode="white">
          <a:xfrm>
            <a:off x="10445973" y="3005056"/>
            <a:ext cx="335853" cy="361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B488A0-1497-1047-8692-C2BA463E01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0904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5752338-59E4-6A89-9C90-18B98CBAED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132856"/>
            <a:ext cx="11340000" cy="8829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7E954E-BD62-E53C-A5E7-C1B275DD3844}"/>
              </a:ext>
            </a:extLst>
          </p:cNvPr>
          <p:cNvSpPr/>
          <p:nvPr/>
        </p:nvSpPr>
        <p:spPr bwMode="white">
          <a:xfrm>
            <a:off x="1842748" y="2276810"/>
            <a:ext cx="1637682" cy="49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CD368B9-13D9-67BC-BD38-3CD332B4AC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4"/>
          <a:stretch>
            <a:fillRect/>
          </a:stretch>
        </p:blipFill>
        <p:spPr>
          <a:xfrm>
            <a:off x="3156394" y="2636912"/>
            <a:ext cx="8809616" cy="4103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259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0B0439-9D5F-77E2-C35B-A92EF07F3F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91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0F1533-6E00-B22F-F8D0-F507E28465AA}"/>
              </a:ext>
            </a:extLst>
          </p:cNvPr>
          <p:cNvSpPr/>
          <p:nvPr/>
        </p:nvSpPr>
        <p:spPr bwMode="white">
          <a:xfrm>
            <a:off x="8729319" y="2388751"/>
            <a:ext cx="333249" cy="391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D1458F8-654A-095C-FB2A-9293DFD369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4"/>
          <a:stretch>
            <a:fillRect/>
          </a:stretch>
        </p:blipFill>
        <p:spPr>
          <a:xfrm>
            <a:off x="2855640" y="2852936"/>
            <a:ext cx="8088580" cy="3767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455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E99C8D-C47C-72D3-A9A9-C5EC32ED71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548680"/>
            <a:ext cx="11340000" cy="36972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C68FE6-7567-9354-54D0-983DB444ABD0}"/>
              </a:ext>
            </a:extLst>
          </p:cNvPr>
          <p:cNvSpPr/>
          <p:nvPr/>
        </p:nvSpPr>
        <p:spPr bwMode="white">
          <a:xfrm>
            <a:off x="10535796" y="767845"/>
            <a:ext cx="1114005" cy="476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696A93-33BA-D37E-6205-F1187DF1D845}"/>
              </a:ext>
            </a:extLst>
          </p:cNvPr>
          <p:cNvSpPr/>
          <p:nvPr/>
        </p:nvSpPr>
        <p:spPr bwMode="white">
          <a:xfrm>
            <a:off x="2071262" y="1682623"/>
            <a:ext cx="2732644" cy="495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ADCEED-CE00-3262-F55A-03600919639D}"/>
              </a:ext>
            </a:extLst>
          </p:cNvPr>
          <p:cNvSpPr/>
          <p:nvPr/>
        </p:nvSpPr>
        <p:spPr bwMode="white">
          <a:xfrm>
            <a:off x="10535796" y="2606929"/>
            <a:ext cx="1123526" cy="495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9F3F59-9CD0-91EA-E6FC-42702C145F75}"/>
              </a:ext>
            </a:extLst>
          </p:cNvPr>
          <p:cNvSpPr/>
          <p:nvPr/>
        </p:nvSpPr>
        <p:spPr bwMode="white">
          <a:xfrm>
            <a:off x="2080783" y="3531236"/>
            <a:ext cx="1037833" cy="495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2CBEFC9-1AC7-5F4B-FED1-202DB358AC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4"/>
          <a:stretch>
            <a:fillRect/>
          </a:stretch>
        </p:blipFill>
        <p:spPr>
          <a:xfrm>
            <a:off x="4079776" y="3933056"/>
            <a:ext cx="6394585" cy="297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39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EF3206-855F-53FD-E4AC-D7E70A4785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86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1BB51A-4610-3BF7-BA86-40259BF4412D}"/>
              </a:ext>
            </a:extLst>
          </p:cNvPr>
          <p:cNvSpPr/>
          <p:nvPr/>
        </p:nvSpPr>
        <p:spPr bwMode="white">
          <a:xfrm>
            <a:off x="1750125" y="2348414"/>
            <a:ext cx="571284" cy="514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2A70BEE-419B-3755-A036-E4EDAA8034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4"/>
          <a:stretch>
            <a:fillRect/>
          </a:stretch>
        </p:blipFill>
        <p:spPr>
          <a:xfrm>
            <a:off x="2495600" y="3072613"/>
            <a:ext cx="7344816" cy="3421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27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7B8B8B-AB42-DF4C-8D5A-33E5C916EA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74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B18E4A-890E-33AE-EFC0-214E4793B902}"/>
              </a:ext>
            </a:extLst>
          </p:cNvPr>
          <p:cNvSpPr/>
          <p:nvPr/>
        </p:nvSpPr>
        <p:spPr bwMode="white">
          <a:xfrm>
            <a:off x="6625088" y="3281257"/>
            <a:ext cx="3246801" cy="504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EB154D-B90E-F651-E944-73CF25923F08}"/>
              </a:ext>
            </a:extLst>
          </p:cNvPr>
          <p:cNvSpPr/>
          <p:nvPr/>
        </p:nvSpPr>
        <p:spPr bwMode="white">
          <a:xfrm>
            <a:off x="4758891" y="5128978"/>
            <a:ext cx="3865692" cy="49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446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29192D-53A3-444B-6FFD-C8B5390DA9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10099447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BAD0D5-69A6-BF2A-CCE9-1E18F9836084}"/>
              </a:ext>
            </a:extLst>
          </p:cNvPr>
          <p:cNvSpPr/>
          <p:nvPr/>
        </p:nvSpPr>
        <p:spPr bwMode="white">
          <a:xfrm>
            <a:off x="10336234" y="2866309"/>
            <a:ext cx="330712" cy="3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17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22AE1F-AC22-851A-4FEA-88C185EBF3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13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CDA83B-0533-5ECE-7F01-B3DC2A9EDFE5}"/>
              </a:ext>
            </a:extLst>
          </p:cNvPr>
          <p:cNvSpPr/>
          <p:nvPr/>
        </p:nvSpPr>
        <p:spPr bwMode="white">
          <a:xfrm>
            <a:off x="10338438" y="2452345"/>
            <a:ext cx="371335" cy="39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72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88C758-E8C1-2E36-2963-CC2A8B8A4B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9377" y="976680"/>
            <a:ext cx="887324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424708-342D-EB99-ED73-D7A876D4CEE3}"/>
              </a:ext>
            </a:extLst>
          </p:cNvPr>
          <p:cNvSpPr/>
          <p:nvPr/>
        </p:nvSpPr>
        <p:spPr bwMode="white">
          <a:xfrm>
            <a:off x="9467236" y="3377564"/>
            <a:ext cx="290559" cy="305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422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A1F315-5BC4-0574-372F-B70FD8600E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90000"/>
            <a:ext cx="1103961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4380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C0384D-54AE-D39B-ABE6-0A6D4044C7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28"/>
            <a:ext cx="1108038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AC12C0-5701-294A-7DE0-B116A0EAC3C6}"/>
              </a:ext>
            </a:extLst>
          </p:cNvPr>
          <p:cNvSpPr/>
          <p:nvPr/>
        </p:nvSpPr>
        <p:spPr bwMode="white">
          <a:xfrm>
            <a:off x="10175121" y="2294042"/>
            <a:ext cx="362833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319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11E554-741E-3218-71D7-505A948142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9392"/>
            <a:ext cx="1097901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F93DE8-A30C-ED10-8B7E-ED7F3730FE4D}"/>
              </a:ext>
            </a:extLst>
          </p:cNvPr>
          <p:cNvSpPr/>
          <p:nvPr/>
        </p:nvSpPr>
        <p:spPr bwMode="white">
          <a:xfrm>
            <a:off x="10112976" y="4327863"/>
            <a:ext cx="331859" cy="38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147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9A1A18-F6A4-22B8-F80F-8CA7467A3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908720"/>
            <a:ext cx="9181377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23CC09-1086-EE9B-A35A-73B698F04C0C}"/>
              </a:ext>
            </a:extLst>
          </p:cNvPr>
          <p:cNvSpPr/>
          <p:nvPr/>
        </p:nvSpPr>
        <p:spPr bwMode="white">
          <a:xfrm>
            <a:off x="9723289" y="2975242"/>
            <a:ext cx="277522" cy="316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828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0221D8-37D8-D979-327A-CAE52CD680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45376"/>
            <a:ext cx="1071888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44378B-14A0-B0D1-5E2E-0749C879DFBF}"/>
              </a:ext>
            </a:extLst>
          </p:cNvPr>
          <p:cNvSpPr/>
          <p:nvPr/>
        </p:nvSpPr>
        <p:spPr bwMode="white">
          <a:xfrm>
            <a:off x="10748357" y="3042376"/>
            <a:ext cx="314997" cy="36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695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833E5E-F133-FCE3-B3A6-53585CA7AB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01360"/>
            <a:ext cx="994125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4674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B3054F-7A00-3741-8C7F-E36559833A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57058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E874B2-8B5C-877F-ABE0-F83979BEFBD9}"/>
              </a:ext>
            </a:extLst>
          </p:cNvPr>
          <p:cNvSpPr/>
          <p:nvPr/>
        </p:nvSpPr>
        <p:spPr bwMode="white">
          <a:xfrm>
            <a:off x="10357481" y="6259073"/>
            <a:ext cx="380856" cy="39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572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2025-07-06T14:31:42Z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