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73" autoAdjust="0"/>
    <p:restoredTop sz="94660"/>
  </p:normalViewPr>
  <p:slideViewPr>
    <p:cSldViewPr showGuides="1">
      <p:cViewPr>
        <p:scale>
          <a:sx n="75" d="100"/>
          <a:sy n="75" d="100"/>
        </p:scale>
        <p:origin x="5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BB5713-863C-6FDD-3521-D5FBFC2BFA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490" y="2968601"/>
            <a:ext cx="10097019" cy="9207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C6C154-3532-2D26-F81D-5BBD60804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7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817FC-E336-CBDE-6841-9EAA18B0AC69}"/>
              </a:ext>
            </a:extLst>
          </p:cNvPr>
          <p:cNvSpPr/>
          <p:nvPr/>
        </p:nvSpPr>
        <p:spPr bwMode="white">
          <a:xfrm>
            <a:off x="10386045" y="3236301"/>
            <a:ext cx="333249" cy="3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99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849A8-302A-913D-0A7B-B8F3B6756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66201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373DD-B5E3-847D-6FE7-ED52873C5075}"/>
              </a:ext>
            </a:extLst>
          </p:cNvPr>
          <p:cNvSpPr/>
          <p:nvPr/>
        </p:nvSpPr>
        <p:spPr bwMode="white">
          <a:xfrm>
            <a:off x="10707034" y="4446762"/>
            <a:ext cx="322278" cy="3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24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85869-D727-2D26-6698-9F1C97197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5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6B764A-9CA2-5883-88FD-4EB4C8114CC8}"/>
              </a:ext>
            </a:extLst>
          </p:cNvPr>
          <p:cNvSpPr/>
          <p:nvPr/>
        </p:nvSpPr>
        <p:spPr bwMode="white">
          <a:xfrm>
            <a:off x="10386045" y="2367349"/>
            <a:ext cx="333249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7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0A17D-C5AC-E0FD-B42C-BB2E45401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9326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573943-436E-25BE-9122-404F9A2FF3CF}"/>
              </a:ext>
            </a:extLst>
          </p:cNvPr>
          <p:cNvSpPr/>
          <p:nvPr/>
        </p:nvSpPr>
        <p:spPr bwMode="white">
          <a:xfrm>
            <a:off x="8825597" y="3488983"/>
            <a:ext cx="306082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78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1BB9E-66EC-EB9D-9460-EBEF37498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150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D5A8AFF-4BFF-50DD-3BE4-F1BFF40FF0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21"/>
          <a:stretch>
            <a:fillRect/>
          </a:stretch>
        </p:blipFill>
        <p:spPr>
          <a:xfrm>
            <a:off x="4583832" y="4381284"/>
            <a:ext cx="7817709" cy="245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512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14DF2-1571-AFB6-8733-0CE72454A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95847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861336-871D-A787-38CD-CF191F4B2B40}"/>
              </a:ext>
            </a:extLst>
          </p:cNvPr>
          <p:cNvSpPr/>
          <p:nvPr/>
        </p:nvSpPr>
        <p:spPr bwMode="white">
          <a:xfrm>
            <a:off x="10001867" y="1866596"/>
            <a:ext cx="289714" cy="3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D7F812-B9F0-9D9B-3C5D-87D55766B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C9F5F-0BA1-43D4-9805-D9FABDEB178A}"/>
              </a:ext>
            </a:extLst>
          </p:cNvPr>
          <p:cNvSpPr/>
          <p:nvPr/>
        </p:nvSpPr>
        <p:spPr bwMode="white">
          <a:xfrm>
            <a:off x="10405088" y="3245910"/>
            <a:ext cx="380856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0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28172-7646-2C34-91E6-7DC3B214A4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713" y="764704"/>
            <a:ext cx="65005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16B1D1-D85A-4079-0F80-3979812C3534}"/>
              </a:ext>
            </a:extLst>
          </p:cNvPr>
          <p:cNvSpPr/>
          <p:nvPr/>
        </p:nvSpPr>
        <p:spPr bwMode="white">
          <a:xfrm>
            <a:off x="8603988" y="1419736"/>
            <a:ext cx="196490" cy="22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36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C3810-C4F6-C21F-F2AF-B68B8B46C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51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C7B40-37DD-1D59-B169-50A5C083F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39968" y="1196752"/>
            <a:ext cx="6312064" cy="5428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235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DB60C-23B9-ADC9-45BA-023A9C3D0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169542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C86E0D-CCA1-6C0D-A5C1-C4312E21BEA1}"/>
              </a:ext>
            </a:extLst>
          </p:cNvPr>
          <p:cNvSpPr/>
          <p:nvPr/>
        </p:nvSpPr>
        <p:spPr bwMode="white">
          <a:xfrm>
            <a:off x="4417389" y="3450406"/>
            <a:ext cx="2040739" cy="45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8428FA-099E-A7C1-F853-DEAE49AD8913}"/>
              </a:ext>
            </a:extLst>
          </p:cNvPr>
          <p:cNvSpPr/>
          <p:nvPr/>
        </p:nvSpPr>
        <p:spPr bwMode="white">
          <a:xfrm>
            <a:off x="3853837" y="5175786"/>
            <a:ext cx="1989507" cy="44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790DF8-655F-4019-483F-3582DE3BF08E}"/>
              </a:ext>
            </a:extLst>
          </p:cNvPr>
          <p:cNvSpPr/>
          <p:nvPr/>
        </p:nvSpPr>
        <p:spPr bwMode="white">
          <a:xfrm>
            <a:off x="2368111" y="6038476"/>
            <a:ext cx="1485726" cy="43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DE957-DFCF-E817-F7BD-85B153F29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3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89E1B3-C90C-6916-A087-6DF5CD289359}"/>
              </a:ext>
            </a:extLst>
          </p:cNvPr>
          <p:cNvSpPr/>
          <p:nvPr/>
        </p:nvSpPr>
        <p:spPr bwMode="white">
          <a:xfrm>
            <a:off x="7243979" y="1347909"/>
            <a:ext cx="1647204" cy="4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A91E2F-A987-0BB9-F9B3-51B9E1E68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504384" y="2167620"/>
            <a:ext cx="5183232" cy="44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4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ADD29-5B78-EE1D-95FC-22282FC03B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8472304" cy="3071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E815C-718F-993F-858C-13B8BEFD1A12}"/>
              </a:ext>
            </a:extLst>
          </p:cNvPr>
          <p:cNvSpPr/>
          <p:nvPr/>
        </p:nvSpPr>
        <p:spPr bwMode="white">
          <a:xfrm>
            <a:off x="3792816" y="2564904"/>
            <a:ext cx="1104483" cy="49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7D3E97-AF3B-3C28-22E2-C9D6D490A7CA}"/>
              </a:ext>
            </a:extLst>
          </p:cNvPr>
          <p:cNvSpPr/>
          <p:nvPr/>
        </p:nvSpPr>
        <p:spPr bwMode="white">
          <a:xfrm>
            <a:off x="6384032" y="3373926"/>
            <a:ext cx="1530761" cy="51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11789B-1135-453B-766E-A4F0771D894D}"/>
              </a:ext>
            </a:extLst>
          </p:cNvPr>
          <p:cNvSpPr/>
          <p:nvPr/>
        </p:nvSpPr>
        <p:spPr bwMode="white">
          <a:xfrm>
            <a:off x="623392" y="4144580"/>
            <a:ext cx="2909967" cy="51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0F84A0-DA4F-5A4C-1090-26C42F8B0D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7914793" y="1759661"/>
            <a:ext cx="4032448" cy="346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88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4BF2D-818F-7D58-8E5E-5449E3C72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444" y="568613"/>
            <a:ext cx="11340000" cy="3161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ADAF12-049E-35BC-3E0F-E9334213EB0C}"/>
              </a:ext>
            </a:extLst>
          </p:cNvPr>
          <p:cNvSpPr/>
          <p:nvPr/>
        </p:nvSpPr>
        <p:spPr bwMode="white">
          <a:xfrm>
            <a:off x="4439816" y="1844824"/>
            <a:ext cx="1114005" cy="4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43D1C1-9B2B-A3BB-A0B9-2D1EA2E33073}"/>
              </a:ext>
            </a:extLst>
          </p:cNvPr>
          <p:cNvSpPr/>
          <p:nvPr/>
        </p:nvSpPr>
        <p:spPr bwMode="white">
          <a:xfrm>
            <a:off x="3849489" y="2873412"/>
            <a:ext cx="2180403" cy="5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E25C3AC-843E-C4B0-FED2-63970965CC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7248128" y="3452048"/>
            <a:ext cx="3744416" cy="322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7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31EE9-13C7-486E-F306-3051D75328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080" y="836712"/>
            <a:ext cx="505183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9A42FC-1902-7366-87CE-4E633E1239CB}"/>
              </a:ext>
            </a:extLst>
          </p:cNvPr>
          <p:cNvSpPr/>
          <p:nvPr/>
        </p:nvSpPr>
        <p:spPr bwMode="white">
          <a:xfrm>
            <a:off x="5063150" y="4960859"/>
            <a:ext cx="729568" cy="22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57003B-5B5D-9467-C8B6-DE6F8D6C93E4}"/>
              </a:ext>
            </a:extLst>
          </p:cNvPr>
          <p:cNvSpPr/>
          <p:nvPr/>
        </p:nvSpPr>
        <p:spPr bwMode="white">
          <a:xfrm>
            <a:off x="5567910" y="5881579"/>
            <a:ext cx="755018" cy="21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69FD74-B27A-CA01-53EA-BD2EB0D2DFC2}"/>
              </a:ext>
            </a:extLst>
          </p:cNvPr>
          <p:cNvSpPr/>
          <p:nvPr/>
        </p:nvSpPr>
        <p:spPr bwMode="white">
          <a:xfrm>
            <a:off x="8235926" y="5881579"/>
            <a:ext cx="246017" cy="21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DCAABB-9676-FE74-F37E-C27F087834FB}"/>
              </a:ext>
            </a:extLst>
          </p:cNvPr>
          <p:cNvSpPr/>
          <p:nvPr/>
        </p:nvSpPr>
        <p:spPr bwMode="white">
          <a:xfrm>
            <a:off x="4312373" y="6344061"/>
            <a:ext cx="241775" cy="21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33DE2A-4045-6F14-C5DE-BD1A10CE5039}"/>
              </a:ext>
            </a:extLst>
          </p:cNvPr>
          <p:cNvSpPr/>
          <p:nvPr/>
        </p:nvSpPr>
        <p:spPr bwMode="white">
          <a:xfrm>
            <a:off x="7213681" y="6335575"/>
            <a:ext cx="712601" cy="2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5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A0FA0-B607-4C04-082C-9A5CCA42D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7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FBA897-20E9-A348-B907-329D3F1CF18C}"/>
              </a:ext>
            </a:extLst>
          </p:cNvPr>
          <p:cNvSpPr/>
          <p:nvPr/>
        </p:nvSpPr>
        <p:spPr bwMode="white">
          <a:xfrm>
            <a:off x="3378287" y="4552498"/>
            <a:ext cx="1094962" cy="48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9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4CE21-F3A0-F970-8F65-DF0BB48BA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E93F52-C79E-0BF4-7B8C-A37395B97B5C}"/>
              </a:ext>
            </a:extLst>
          </p:cNvPr>
          <p:cNvSpPr/>
          <p:nvPr/>
        </p:nvSpPr>
        <p:spPr bwMode="white">
          <a:xfrm>
            <a:off x="9938539" y="4513646"/>
            <a:ext cx="533198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66170F-C0A3-9538-6726-B17E2E302B17}"/>
              </a:ext>
            </a:extLst>
          </p:cNvPr>
          <p:cNvSpPr/>
          <p:nvPr/>
        </p:nvSpPr>
        <p:spPr bwMode="white">
          <a:xfrm>
            <a:off x="1150277" y="5552984"/>
            <a:ext cx="552241" cy="4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6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CCF66-3C0D-70C1-7307-CAA8C1060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13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49A141-5D1F-4460-F692-25F5BA9224DC}"/>
              </a:ext>
            </a:extLst>
          </p:cNvPr>
          <p:cNvSpPr/>
          <p:nvPr/>
        </p:nvSpPr>
        <p:spPr bwMode="white">
          <a:xfrm>
            <a:off x="7367758" y="2428726"/>
            <a:ext cx="1628161" cy="49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33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ECF46-2328-A08F-B7FF-CD82CD903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674" y="836712"/>
            <a:ext cx="7384652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47B3D5-946B-CFC6-7EAE-05AD73834491}"/>
              </a:ext>
            </a:extLst>
          </p:cNvPr>
          <p:cNvSpPr/>
          <p:nvPr/>
        </p:nvSpPr>
        <p:spPr bwMode="white">
          <a:xfrm>
            <a:off x="3922767" y="2269595"/>
            <a:ext cx="874253" cy="2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1E95C5-F765-9800-AE12-4BA7C1D9F1E8}"/>
              </a:ext>
            </a:extLst>
          </p:cNvPr>
          <p:cNvSpPr/>
          <p:nvPr/>
        </p:nvSpPr>
        <p:spPr bwMode="white">
          <a:xfrm>
            <a:off x="6762540" y="2269595"/>
            <a:ext cx="1153270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84BBC7-B376-8AFA-603B-1621CE663058}"/>
              </a:ext>
            </a:extLst>
          </p:cNvPr>
          <p:cNvSpPr/>
          <p:nvPr/>
        </p:nvSpPr>
        <p:spPr bwMode="white">
          <a:xfrm>
            <a:off x="4282389" y="3020153"/>
            <a:ext cx="1153270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742594-4B4B-032D-A873-EE5CF8A468C7}"/>
              </a:ext>
            </a:extLst>
          </p:cNvPr>
          <p:cNvSpPr/>
          <p:nvPr/>
        </p:nvSpPr>
        <p:spPr bwMode="white">
          <a:xfrm>
            <a:off x="7308174" y="3044965"/>
            <a:ext cx="1159471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AB6C1B-C93E-0C5D-550A-7470852DF51C}"/>
              </a:ext>
            </a:extLst>
          </p:cNvPr>
          <p:cNvSpPr/>
          <p:nvPr/>
        </p:nvSpPr>
        <p:spPr bwMode="white">
          <a:xfrm>
            <a:off x="3643749" y="3708682"/>
            <a:ext cx="880453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11E198-0807-935A-CFF8-32E83A7310D9}"/>
              </a:ext>
            </a:extLst>
          </p:cNvPr>
          <p:cNvSpPr/>
          <p:nvPr/>
        </p:nvSpPr>
        <p:spPr bwMode="white">
          <a:xfrm>
            <a:off x="3680952" y="4787997"/>
            <a:ext cx="1153270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1D1D26-8A3E-266A-5139-FA57FD5305B3}"/>
              </a:ext>
            </a:extLst>
          </p:cNvPr>
          <p:cNvSpPr/>
          <p:nvPr/>
        </p:nvSpPr>
        <p:spPr bwMode="white">
          <a:xfrm>
            <a:off x="7283372" y="4974086"/>
            <a:ext cx="1159471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C69317-F5A9-E2FB-6212-8DB4552E0B67}"/>
              </a:ext>
            </a:extLst>
          </p:cNvPr>
          <p:cNvSpPr/>
          <p:nvPr/>
        </p:nvSpPr>
        <p:spPr bwMode="white">
          <a:xfrm>
            <a:off x="3687152" y="5352466"/>
            <a:ext cx="1159471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BC33D4-0E15-65BF-D4FC-72EA547B805B}"/>
              </a:ext>
            </a:extLst>
          </p:cNvPr>
          <p:cNvSpPr/>
          <p:nvPr/>
        </p:nvSpPr>
        <p:spPr bwMode="white">
          <a:xfrm>
            <a:off x="7407380" y="5737050"/>
            <a:ext cx="1147070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D387A7F-E40C-72D0-AE5A-54D2457E154B}"/>
              </a:ext>
            </a:extLst>
          </p:cNvPr>
          <p:cNvSpPr/>
          <p:nvPr/>
        </p:nvSpPr>
        <p:spPr bwMode="white">
          <a:xfrm>
            <a:off x="4927228" y="6121633"/>
            <a:ext cx="880453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4D4673-A9FB-4067-8F12-753A3DF412BE}"/>
              </a:ext>
            </a:extLst>
          </p:cNvPr>
          <p:cNvSpPr/>
          <p:nvPr/>
        </p:nvSpPr>
        <p:spPr bwMode="white">
          <a:xfrm>
            <a:off x="7345376" y="6158851"/>
            <a:ext cx="1159471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86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94804-CE24-39BD-FB64-579A50899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3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8B89D-A2F9-AE76-8923-E6DB08CC3DCA}"/>
              </a:ext>
            </a:extLst>
          </p:cNvPr>
          <p:cNvSpPr/>
          <p:nvPr/>
        </p:nvSpPr>
        <p:spPr bwMode="white">
          <a:xfrm>
            <a:off x="6482267" y="1434441"/>
            <a:ext cx="1666246" cy="49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72470D-181A-749E-CE64-0420AD9B9DA1}"/>
              </a:ext>
            </a:extLst>
          </p:cNvPr>
          <p:cNvSpPr/>
          <p:nvPr/>
        </p:nvSpPr>
        <p:spPr bwMode="white">
          <a:xfrm>
            <a:off x="2035768" y="2390994"/>
            <a:ext cx="2208967" cy="49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5990D1-61AB-5A26-7E29-9512B6DA1C98}"/>
              </a:ext>
            </a:extLst>
          </p:cNvPr>
          <p:cNvSpPr/>
          <p:nvPr/>
        </p:nvSpPr>
        <p:spPr bwMode="white">
          <a:xfrm>
            <a:off x="8710277" y="2381428"/>
            <a:ext cx="1656725" cy="51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70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49A9A-9A5D-94AB-C40C-928C319EA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12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021906-8B61-9D22-3895-66F60CB5B69E}"/>
              </a:ext>
            </a:extLst>
          </p:cNvPr>
          <p:cNvSpPr/>
          <p:nvPr/>
        </p:nvSpPr>
        <p:spPr bwMode="white">
          <a:xfrm>
            <a:off x="5406347" y="2395972"/>
            <a:ext cx="2342267" cy="5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95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EB396-F3B9-802F-BF3C-8DA170D0C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F3B8C-62C6-BCC1-DA99-7F591EB81F2F}"/>
              </a:ext>
            </a:extLst>
          </p:cNvPr>
          <p:cNvSpPr/>
          <p:nvPr/>
        </p:nvSpPr>
        <p:spPr bwMode="white">
          <a:xfrm>
            <a:off x="7929521" y="1519456"/>
            <a:ext cx="2875464" cy="5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82098C-44BD-51C7-192C-7CDE3EBE0B03}"/>
              </a:ext>
            </a:extLst>
          </p:cNvPr>
          <p:cNvSpPr/>
          <p:nvPr/>
        </p:nvSpPr>
        <p:spPr bwMode="white">
          <a:xfrm>
            <a:off x="2045289" y="3444692"/>
            <a:ext cx="2208967" cy="4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01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76753-25CE-91DE-8C8A-6D222EBFD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613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7443AA-4537-5F82-122D-31122D548402}"/>
              </a:ext>
            </a:extLst>
          </p:cNvPr>
          <p:cNvSpPr/>
          <p:nvPr/>
        </p:nvSpPr>
        <p:spPr bwMode="white">
          <a:xfrm>
            <a:off x="10395566" y="4461519"/>
            <a:ext cx="428463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30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4BE79-1A4D-FD6D-1B1E-AF785F332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32522-308B-9D4F-9C40-52359A7320D7}"/>
              </a:ext>
            </a:extLst>
          </p:cNvPr>
          <p:cNvSpPr/>
          <p:nvPr/>
        </p:nvSpPr>
        <p:spPr bwMode="white">
          <a:xfrm>
            <a:off x="10357481" y="1576943"/>
            <a:ext cx="380856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90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FA374-F5DC-39BB-D9B4-B3EBAAAB3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9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67D851-E909-8B09-807A-51A96C54FABF}"/>
              </a:ext>
            </a:extLst>
          </p:cNvPr>
          <p:cNvSpPr/>
          <p:nvPr/>
        </p:nvSpPr>
        <p:spPr bwMode="white">
          <a:xfrm>
            <a:off x="10376523" y="3395982"/>
            <a:ext cx="361813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02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2025-07-06T13:42:49Z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