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2" autoAdjust="0"/>
    <p:restoredTop sz="94660"/>
  </p:normalViewPr>
  <p:slideViewPr>
    <p:cSldViewPr showGuides="1">
      <p:cViewPr>
        <p:scale>
          <a:sx n="75" d="100"/>
          <a:sy n="75" d="100"/>
        </p:scale>
        <p:origin x="73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6636F65-DB4E-4101-50ED-3F39A7DF8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894" y="3076557"/>
            <a:ext cx="6058211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5DEB9-B754-7EBD-A4DA-0E6DF8ECB0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737537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19BA11-49FE-F652-93F3-ADA38648501A}"/>
              </a:ext>
            </a:extLst>
          </p:cNvPr>
          <p:cNvSpPr/>
          <p:nvPr/>
        </p:nvSpPr>
        <p:spPr bwMode="white">
          <a:xfrm>
            <a:off x="8841419" y="2453974"/>
            <a:ext cx="284860" cy="25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15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98940-1433-7FAF-B166-725BF310DD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242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215A6-58FF-D26F-2A72-12957525FBAF}"/>
              </a:ext>
            </a:extLst>
          </p:cNvPr>
          <p:cNvSpPr/>
          <p:nvPr/>
        </p:nvSpPr>
        <p:spPr bwMode="white">
          <a:xfrm>
            <a:off x="10167316" y="2513464"/>
            <a:ext cx="373612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5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894F8-21E5-C091-CCAE-7D024A656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10009112" cy="33509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381996-5284-BE96-E8F9-A3BBCBBAC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50" y="4010969"/>
            <a:ext cx="10009112" cy="250594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0B09D7-3A47-E478-AFC3-DFFE52EA2A22}"/>
              </a:ext>
            </a:extLst>
          </p:cNvPr>
          <p:cNvSpPr/>
          <p:nvPr/>
        </p:nvSpPr>
        <p:spPr bwMode="white">
          <a:xfrm>
            <a:off x="10192350" y="4221088"/>
            <a:ext cx="569551" cy="52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86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A0C49-892D-4766-5B4A-8D05A541A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1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AB711-9FE2-3A64-6A02-1A1F907F36D6}"/>
              </a:ext>
            </a:extLst>
          </p:cNvPr>
          <p:cNvSpPr/>
          <p:nvPr/>
        </p:nvSpPr>
        <p:spPr bwMode="white">
          <a:xfrm>
            <a:off x="10405088" y="2510067"/>
            <a:ext cx="371335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83CC6-4B61-2365-9D53-BACE0E1ED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3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3AC54-5DA0-5F9A-FA80-DE8E25116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472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A11A4-C2F1-6D48-2CFB-ADA457A77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>
            <a:fillRect/>
          </a:stretch>
        </p:blipFill>
        <p:spPr>
          <a:xfrm>
            <a:off x="3155992" y="1196752"/>
            <a:ext cx="5880016" cy="413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27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96BAB-E857-DAE0-7003-E74B9A069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76CAB-E52A-7F87-7D1F-5389E786E2B2}"/>
              </a:ext>
            </a:extLst>
          </p:cNvPr>
          <p:cNvSpPr/>
          <p:nvPr/>
        </p:nvSpPr>
        <p:spPr bwMode="white">
          <a:xfrm>
            <a:off x="4799856" y="3212976"/>
            <a:ext cx="1440160" cy="6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3CF365-6C32-3804-8C0E-150CBCC1C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>
            <a:fillRect/>
          </a:stretch>
        </p:blipFill>
        <p:spPr>
          <a:xfrm>
            <a:off x="7176120" y="3422605"/>
            <a:ext cx="4939869" cy="34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6443A-707F-761C-F0F9-63F000E31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7A767-6C64-B47A-7758-C77BFD3EE8EC}"/>
              </a:ext>
            </a:extLst>
          </p:cNvPr>
          <p:cNvSpPr/>
          <p:nvPr/>
        </p:nvSpPr>
        <p:spPr bwMode="white">
          <a:xfrm>
            <a:off x="8824534" y="2416403"/>
            <a:ext cx="1961410" cy="5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A05A31-D1F4-4149-D916-B47B77C3A660}"/>
              </a:ext>
            </a:extLst>
          </p:cNvPr>
          <p:cNvSpPr/>
          <p:nvPr/>
        </p:nvSpPr>
        <p:spPr bwMode="white">
          <a:xfrm>
            <a:off x="1159798" y="3408482"/>
            <a:ext cx="771234" cy="5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59FE5D-CA72-5A11-CFC6-D23122341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>
            <a:fillRect/>
          </a:stretch>
        </p:blipFill>
        <p:spPr>
          <a:xfrm>
            <a:off x="5231904" y="3140968"/>
            <a:ext cx="4877442" cy="342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47EF2-C09A-923B-D710-D2FB876B9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443B4-C841-B45E-A5D6-F006AD7BD393}"/>
              </a:ext>
            </a:extLst>
          </p:cNvPr>
          <p:cNvSpPr/>
          <p:nvPr/>
        </p:nvSpPr>
        <p:spPr bwMode="white">
          <a:xfrm>
            <a:off x="6729823" y="2424677"/>
            <a:ext cx="4046600" cy="5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19FC60-4285-3CA7-BD9D-9F56BA7132FF}"/>
              </a:ext>
            </a:extLst>
          </p:cNvPr>
          <p:cNvSpPr/>
          <p:nvPr/>
        </p:nvSpPr>
        <p:spPr bwMode="white">
          <a:xfrm>
            <a:off x="1159798" y="3425241"/>
            <a:ext cx="1094962" cy="4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6E55CF-8123-8C5A-23BB-BE7D0779F8C2}"/>
              </a:ext>
            </a:extLst>
          </p:cNvPr>
          <p:cNvSpPr/>
          <p:nvPr/>
        </p:nvSpPr>
        <p:spPr bwMode="white">
          <a:xfrm>
            <a:off x="2273803" y="5416841"/>
            <a:ext cx="3313450" cy="49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64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5CAAD-D0B0-2CF1-6185-7BDBB31C1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750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64B683-A724-46C8-9AD4-DC214987EF5F}"/>
              </a:ext>
            </a:extLst>
          </p:cNvPr>
          <p:cNvSpPr/>
          <p:nvPr/>
        </p:nvSpPr>
        <p:spPr bwMode="white">
          <a:xfrm>
            <a:off x="4577984" y="4082811"/>
            <a:ext cx="3408664" cy="5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A25B8C-A18C-311D-2926-8ED665017853}"/>
              </a:ext>
            </a:extLst>
          </p:cNvPr>
          <p:cNvSpPr/>
          <p:nvPr/>
        </p:nvSpPr>
        <p:spPr bwMode="white">
          <a:xfrm>
            <a:off x="2064332" y="6036332"/>
            <a:ext cx="2208967" cy="4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F0009-9D10-6E3F-42C0-31DF2B7C1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0909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258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C0DE8-D311-8259-24FE-F6270F486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84386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19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7D017-AC14-941A-A398-0CF4FEA8C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EA941-FE6D-FB25-748C-48442ABA038A}"/>
              </a:ext>
            </a:extLst>
          </p:cNvPr>
          <p:cNvSpPr/>
          <p:nvPr/>
        </p:nvSpPr>
        <p:spPr bwMode="white">
          <a:xfrm>
            <a:off x="6986901" y="1443367"/>
            <a:ext cx="2304181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4B37AE-2396-914D-59B7-3C28DAB061F5}"/>
              </a:ext>
            </a:extLst>
          </p:cNvPr>
          <p:cNvSpPr/>
          <p:nvPr/>
        </p:nvSpPr>
        <p:spPr bwMode="white">
          <a:xfrm>
            <a:off x="1759647" y="4342832"/>
            <a:ext cx="6626901" cy="5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3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FCE81-2AE5-66A5-C615-A6D8C3622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F513D-CB92-9BB1-E381-9D173E1B904C}"/>
              </a:ext>
            </a:extLst>
          </p:cNvPr>
          <p:cNvSpPr/>
          <p:nvPr/>
        </p:nvSpPr>
        <p:spPr bwMode="white">
          <a:xfrm>
            <a:off x="1921511" y="4356633"/>
            <a:ext cx="8550227" cy="49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CEE16-110E-042D-2241-831E31CD8B37}"/>
              </a:ext>
            </a:extLst>
          </p:cNvPr>
          <p:cNvSpPr/>
          <p:nvPr/>
        </p:nvSpPr>
        <p:spPr bwMode="white">
          <a:xfrm>
            <a:off x="1150277" y="5318323"/>
            <a:ext cx="552241" cy="50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5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DEACA-FD9C-EF39-079C-34967CFD3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26770-4011-81A3-BCB4-B471F5195FDB}"/>
              </a:ext>
            </a:extLst>
          </p:cNvPr>
          <p:cNvSpPr/>
          <p:nvPr/>
        </p:nvSpPr>
        <p:spPr bwMode="white">
          <a:xfrm>
            <a:off x="9929017" y="1433730"/>
            <a:ext cx="552241" cy="4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111032-EE30-94CE-9B0D-921A7B2EA0C7}"/>
              </a:ext>
            </a:extLst>
          </p:cNvPr>
          <p:cNvSpPr/>
          <p:nvPr/>
        </p:nvSpPr>
        <p:spPr bwMode="white">
          <a:xfrm>
            <a:off x="1159798" y="2155053"/>
            <a:ext cx="9400698" cy="7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DDF45-BED4-16B4-FEEC-F889D18A504E}"/>
              </a:ext>
            </a:extLst>
          </p:cNvPr>
          <p:cNvSpPr/>
          <p:nvPr/>
        </p:nvSpPr>
        <p:spPr bwMode="white">
          <a:xfrm>
            <a:off x="1169319" y="3378500"/>
            <a:ext cx="523677" cy="4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47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D4D32-BD7B-4707-544F-BB097F6B6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34233-07DE-75C2-8099-314A34250130}"/>
              </a:ext>
            </a:extLst>
          </p:cNvPr>
          <p:cNvSpPr/>
          <p:nvPr/>
        </p:nvSpPr>
        <p:spPr bwMode="white">
          <a:xfrm>
            <a:off x="3997178" y="2238732"/>
            <a:ext cx="6491310" cy="73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93DE13-4198-94A7-FD13-BE53D713EFB3}"/>
              </a:ext>
            </a:extLst>
          </p:cNvPr>
          <p:cNvSpPr/>
          <p:nvPr/>
        </p:nvSpPr>
        <p:spPr bwMode="white">
          <a:xfrm>
            <a:off x="1169319" y="3398701"/>
            <a:ext cx="2418438" cy="5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5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F4730-5E78-901F-06CB-033E7A54C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91E81-4D7D-92E0-BD6B-6784A2DD0AF7}"/>
              </a:ext>
            </a:extLst>
          </p:cNvPr>
          <p:cNvSpPr/>
          <p:nvPr/>
        </p:nvSpPr>
        <p:spPr bwMode="white">
          <a:xfrm>
            <a:off x="1665457" y="4110941"/>
            <a:ext cx="8882379" cy="82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3F066-9F67-1740-0558-03A4757B0E7D}"/>
              </a:ext>
            </a:extLst>
          </p:cNvPr>
          <p:cNvSpPr/>
          <p:nvPr/>
        </p:nvSpPr>
        <p:spPr bwMode="white">
          <a:xfrm>
            <a:off x="1188362" y="5395338"/>
            <a:ext cx="1294911" cy="4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9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A0C52-D618-0719-517D-77E0EFA28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1A757-FE81-2107-E366-C1D654F96A52}"/>
              </a:ext>
            </a:extLst>
          </p:cNvPr>
          <p:cNvSpPr/>
          <p:nvPr/>
        </p:nvSpPr>
        <p:spPr bwMode="white">
          <a:xfrm>
            <a:off x="9729068" y="1490940"/>
            <a:ext cx="1675768" cy="4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3960AD-2A73-3036-8D18-A73106C3C326}"/>
              </a:ext>
            </a:extLst>
          </p:cNvPr>
          <p:cNvSpPr/>
          <p:nvPr/>
        </p:nvSpPr>
        <p:spPr bwMode="white">
          <a:xfrm>
            <a:off x="921763" y="2463368"/>
            <a:ext cx="561763" cy="4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5295E8-9545-03F8-14C6-6474C7ADD17C}"/>
              </a:ext>
            </a:extLst>
          </p:cNvPr>
          <p:cNvSpPr/>
          <p:nvPr/>
        </p:nvSpPr>
        <p:spPr bwMode="white">
          <a:xfrm>
            <a:off x="1493047" y="3426261"/>
            <a:ext cx="2208967" cy="5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7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19DE2-5D68-A4EC-F04E-213745CC1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62625"/>
            <a:ext cx="11340000" cy="579476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51FDC4-1E6A-5D99-09B6-E64B15CF08B1}"/>
              </a:ext>
            </a:extLst>
          </p:cNvPr>
          <p:cNvSpPr/>
          <p:nvPr/>
        </p:nvSpPr>
        <p:spPr bwMode="white">
          <a:xfrm>
            <a:off x="1587612" y="3268946"/>
            <a:ext cx="2180403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99F535-E196-0A2E-3EE7-C7F2FFF10C33}"/>
              </a:ext>
            </a:extLst>
          </p:cNvPr>
          <p:cNvSpPr/>
          <p:nvPr/>
        </p:nvSpPr>
        <p:spPr bwMode="white">
          <a:xfrm>
            <a:off x="6110282" y="4241095"/>
            <a:ext cx="2856423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94A32B-8CD4-D0FC-2C6F-7F63B2C1B1D2}"/>
              </a:ext>
            </a:extLst>
          </p:cNvPr>
          <p:cNvSpPr/>
          <p:nvPr/>
        </p:nvSpPr>
        <p:spPr bwMode="white">
          <a:xfrm>
            <a:off x="9414211" y="5213243"/>
            <a:ext cx="1104483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7983F1-30F7-0190-E159-E520389FCD91}"/>
              </a:ext>
            </a:extLst>
          </p:cNvPr>
          <p:cNvSpPr/>
          <p:nvPr/>
        </p:nvSpPr>
        <p:spPr bwMode="white">
          <a:xfrm>
            <a:off x="6567309" y="6185392"/>
            <a:ext cx="2208967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72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5D269-15DB-116F-0F57-F366EFC10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2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9AF781-4238-8661-47E5-3793C43960AE}"/>
              </a:ext>
            </a:extLst>
          </p:cNvPr>
          <p:cNvSpPr/>
          <p:nvPr/>
        </p:nvSpPr>
        <p:spPr bwMode="white">
          <a:xfrm>
            <a:off x="6006196" y="2398043"/>
            <a:ext cx="2266095" cy="50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8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51EA1-D150-ABAF-D9D8-89FCACEB7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688" y="836712"/>
            <a:ext cx="6892624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9334D7-4A70-4CB7-8A09-6D59AC2D728C}"/>
              </a:ext>
            </a:extLst>
          </p:cNvPr>
          <p:cNvSpPr/>
          <p:nvPr/>
        </p:nvSpPr>
        <p:spPr bwMode="white">
          <a:xfrm>
            <a:off x="8778394" y="2771472"/>
            <a:ext cx="208341" cy="24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03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4F1E3-8CA6-47D1-E984-94BDA9BBB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0184696" cy="42880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7BDB89-6104-C23C-91E6-0CB085D82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888" y="4893603"/>
            <a:ext cx="10184696" cy="18486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D39094-0A65-7EAB-A314-2A27D38014BF}"/>
              </a:ext>
            </a:extLst>
          </p:cNvPr>
          <p:cNvSpPr/>
          <p:nvPr/>
        </p:nvSpPr>
        <p:spPr bwMode="white">
          <a:xfrm>
            <a:off x="10272464" y="2542467"/>
            <a:ext cx="507882" cy="51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51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E45AD-FDE9-49CC-6C94-DB5FF8179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8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1F68C-D917-815F-7C2B-86812B561BB8}"/>
              </a:ext>
            </a:extLst>
          </p:cNvPr>
          <p:cNvSpPr/>
          <p:nvPr/>
        </p:nvSpPr>
        <p:spPr bwMode="white">
          <a:xfrm>
            <a:off x="10338438" y="3721748"/>
            <a:ext cx="437984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5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8C9D91-A749-25E4-FB99-CF3BB048F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655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90E26-50D7-1D8D-9748-EC2B3F1FB73A}"/>
              </a:ext>
            </a:extLst>
          </p:cNvPr>
          <p:cNvSpPr/>
          <p:nvPr/>
        </p:nvSpPr>
        <p:spPr bwMode="white">
          <a:xfrm>
            <a:off x="10203639" y="2348390"/>
            <a:ext cx="374995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9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