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49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9D9FCA5-473D-5D7E-BA4E-BF9000C5ED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989119"/>
            <a:ext cx="10800000" cy="28797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947BF7-D646-AEF3-8031-E8D81362C4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050" y="836712"/>
            <a:ext cx="74899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9897A6-4B8E-C3FF-5559-94721557D613}"/>
              </a:ext>
            </a:extLst>
          </p:cNvPr>
          <p:cNvSpPr/>
          <p:nvPr/>
        </p:nvSpPr>
        <p:spPr bwMode="white">
          <a:xfrm>
            <a:off x="8935370" y="1553702"/>
            <a:ext cx="282993" cy="25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56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76F32-7843-B92D-2E60-51EF191A38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33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CDF8A1-5ED0-FC16-7AC1-F531110E2430}"/>
              </a:ext>
            </a:extLst>
          </p:cNvPr>
          <p:cNvSpPr/>
          <p:nvPr/>
        </p:nvSpPr>
        <p:spPr bwMode="white">
          <a:xfrm>
            <a:off x="10405088" y="2291508"/>
            <a:ext cx="380856" cy="39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24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DFBBA-D049-852B-8B88-55FA0F8FB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806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D1F3C2-901D-DB83-0B8E-F24588BD350E}"/>
              </a:ext>
            </a:extLst>
          </p:cNvPr>
          <p:cNvSpPr/>
          <p:nvPr/>
        </p:nvSpPr>
        <p:spPr bwMode="white">
          <a:xfrm>
            <a:off x="10414609" y="4889975"/>
            <a:ext cx="361813" cy="40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11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21573-2B8B-3345-2DFA-F5B887406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805" y="959499"/>
            <a:ext cx="877839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097B5D-ED9F-F48B-9247-1A657626BFED}"/>
              </a:ext>
            </a:extLst>
          </p:cNvPr>
          <p:cNvSpPr/>
          <p:nvPr/>
        </p:nvSpPr>
        <p:spPr bwMode="white">
          <a:xfrm>
            <a:off x="9482793" y="2581308"/>
            <a:ext cx="294824" cy="30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82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A7B034-268E-68C6-9FED-6D9D325DFF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3" y="2087752"/>
            <a:ext cx="8208912" cy="456407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CEADC6A-27DD-F021-7A12-4BF3A1609A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8" t="34722" r="13087"/>
          <a:stretch>
            <a:fillRect/>
          </a:stretch>
        </p:blipFill>
        <p:spPr>
          <a:xfrm>
            <a:off x="7464152" y="738635"/>
            <a:ext cx="4608512" cy="275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8464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8B3660-0F54-A83A-49B6-728D841837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42576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37583D-A72D-521C-D4A6-EB52B138F769}"/>
              </a:ext>
            </a:extLst>
          </p:cNvPr>
          <p:cNvSpPr/>
          <p:nvPr/>
        </p:nvSpPr>
        <p:spPr bwMode="white">
          <a:xfrm>
            <a:off x="10480455" y="2038528"/>
            <a:ext cx="393920" cy="35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63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3FD224-C1FB-BAE5-9EAB-8F74B5028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2808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6900E3-66F0-78F7-97E7-75FE6EF0AD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61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893CFB-F08D-9C7F-3322-056F0CC922FF}"/>
              </a:ext>
            </a:extLst>
          </p:cNvPr>
          <p:cNvSpPr/>
          <p:nvPr/>
        </p:nvSpPr>
        <p:spPr bwMode="white">
          <a:xfrm>
            <a:off x="3816272" y="2253705"/>
            <a:ext cx="3532443" cy="3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E9CC36F-5218-76CD-A880-15E930621F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2" t="19465" r="22748"/>
          <a:stretch>
            <a:fillRect/>
          </a:stretch>
        </p:blipFill>
        <p:spPr>
          <a:xfrm>
            <a:off x="3215680" y="2940175"/>
            <a:ext cx="5760640" cy="376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61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5A0F2-9F63-1DB3-87E7-F2BC9F226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2766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189918-FB5E-2786-EE74-717E1F24BF1B}"/>
              </a:ext>
            </a:extLst>
          </p:cNvPr>
          <p:cNvSpPr/>
          <p:nvPr/>
        </p:nvSpPr>
        <p:spPr bwMode="white">
          <a:xfrm>
            <a:off x="7739093" y="1305715"/>
            <a:ext cx="323726" cy="39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984838-9D12-C9F4-BD86-B268DAE2A5CE}"/>
              </a:ext>
            </a:extLst>
          </p:cNvPr>
          <p:cNvSpPr/>
          <p:nvPr/>
        </p:nvSpPr>
        <p:spPr bwMode="white">
          <a:xfrm>
            <a:off x="9357732" y="1258091"/>
            <a:ext cx="1123526" cy="4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9F7765-F61E-2C63-A650-7DCD7DF30560}"/>
              </a:ext>
            </a:extLst>
          </p:cNvPr>
          <p:cNvSpPr/>
          <p:nvPr/>
        </p:nvSpPr>
        <p:spPr bwMode="white">
          <a:xfrm>
            <a:off x="1150277" y="2124849"/>
            <a:ext cx="561763" cy="48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BFCE21-DC44-8B20-0038-5396B227A9FB}"/>
              </a:ext>
            </a:extLst>
          </p:cNvPr>
          <p:cNvSpPr/>
          <p:nvPr/>
        </p:nvSpPr>
        <p:spPr bwMode="white">
          <a:xfrm>
            <a:off x="7891435" y="3039231"/>
            <a:ext cx="304686" cy="38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95F04D-B1BE-33CA-8E2E-87B5B9B27437}"/>
              </a:ext>
            </a:extLst>
          </p:cNvPr>
          <p:cNvSpPr/>
          <p:nvPr/>
        </p:nvSpPr>
        <p:spPr bwMode="white">
          <a:xfrm>
            <a:off x="9357732" y="3001132"/>
            <a:ext cx="1075919" cy="47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1B82A3-150C-3B40-0C8F-C3C5038E81E5}"/>
              </a:ext>
            </a:extLst>
          </p:cNvPr>
          <p:cNvSpPr/>
          <p:nvPr/>
        </p:nvSpPr>
        <p:spPr bwMode="white">
          <a:xfrm>
            <a:off x="1159798" y="3867890"/>
            <a:ext cx="552241" cy="48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82465C7-3ECE-362E-DA98-82CEC5F0AE5A}"/>
              </a:ext>
            </a:extLst>
          </p:cNvPr>
          <p:cNvSpPr/>
          <p:nvPr/>
        </p:nvSpPr>
        <p:spPr bwMode="white">
          <a:xfrm>
            <a:off x="6587002" y="3905990"/>
            <a:ext cx="314205" cy="38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ECDC9F2-6B21-660F-68D1-A7C3D2A2B5FB}"/>
              </a:ext>
            </a:extLst>
          </p:cNvPr>
          <p:cNvSpPr/>
          <p:nvPr/>
        </p:nvSpPr>
        <p:spPr bwMode="white">
          <a:xfrm>
            <a:off x="7843828" y="3858366"/>
            <a:ext cx="1723376" cy="4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E4E93CE-5A31-E09A-B97D-ABBF1C4F43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2" t="19465" r="22748"/>
          <a:stretch>
            <a:fillRect/>
          </a:stretch>
        </p:blipFill>
        <p:spPr>
          <a:xfrm>
            <a:off x="7968208" y="4375855"/>
            <a:ext cx="4032448" cy="263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75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9E129E-2596-D60E-F430-A4BD10CE3C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35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53D1F6-BA79-BB6F-6024-E91469D9E31D}"/>
              </a:ext>
            </a:extLst>
          </p:cNvPr>
          <p:cNvSpPr/>
          <p:nvPr/>
        </p:nvSpPr>
        <p:spPr bwMode="white">
          <a:xfrm>
            <a:off x="8348463" y="1452844"/>
            <a:ext cx="314206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0A6270-BD57-B634-E46D-EEF604C68BD0}"/>
              </a:ext>
            </a:extLst>
          </p:cNvPr>
          <p:cNvSpPr/>
          <p:nvPr/>
        </p:nvSpPr>
        <p:spPr bwMode="white">
          <a:xfrm>
            <a:off x="9957581" y="1414704"/>
            <a:ext cx="466549" cy="48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4A8D1A-8DBD-58FB-EC08-9EA0E8F7F6C0}"/>
              </a:ext>
            </a:extLst>
          </p:cNvPr>
          <p:cNvSpPr/>
          <p:nvPr/>
        </p:nvSpPr>
        <p:spPr bwMode="white">
          <a:xfrm>
            <a:off x="1159798" y="2282408"/>
            <a:ext cx="552241" cy="4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E913D7-CE0E-9FA0-06D7-3F9409F49A2C}"/>
              </a:ext>
            </a:extLst>
          </p:cNvPr>
          <p:cNvSpPr/>
          <p:nvPr/>
        </p:nvSpPr>
        <p:spPr bwMode="white">
          <a:xfrm>
            <a:off x="4463727" y="3188252"/>
            <a:ext cx="314206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F0877A-84BF-17E7-CB76-9E07319B9432}"/>
              </a:ext>
            </a:extLst>
          </p:cNvPr>
          <p:cNvSpPr/>
          <p:nvPr/>
        </p:nvSpPr>
        <p:spPr bwMode="white">
          <a:xfrm>
            <a:off x="5587254" y="3150112"/>
            <a:ext cx="1104483" cy="48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6612D6D-EEA1-3F26-C4DB-68A4DE8895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2" t="19465" r="22748"/>
          <a:stretch>
            <a:fillRect/>
          </a:stretch>
        </p:blipFill>
        <p:spPr>
          <a:xfrm>
            <a:off x="6315549" y="3097771"/>
            <a:ext cx="5760640" cy="376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41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66FC1-9D9E-7A15-975E-C37EEBB949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453" y="764704"/>
            <a:ext cx="8421094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73A55C-EEB9-D147-A85F-7F3C0AC28AA5}"/>
              </a:ext>
            </a:extLst>
          </p:cNvPr>
          <p:cNvSpPr/>
          <p:nvPr/>
        </p:nvSpPr>
        <p:spPr bwMode="white">
          <a:xfrm>
            <a:off x="4819755" y="4403005"/>
            <a:ext cx="798978" cy="36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432AEB-9F92-440C-2F20-32E5A031150A}"/>
              </a:ext>
            </a:extLst>
          </p:cNvPr>
          <p:cNvSpPr/>
          <p:nvPr/>
        </p:nvSpPr>
        <p:spPr bwMode="white">
          <a:xfrm>
            <a:off x="7952035" y="6052274"/>
            <a:ext cx="806049" cy="36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59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6A7ACA-459A-174E-2B47-11BAF888BB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97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1CB5C9-8DF6-7356-F135-D1F5D86E0BD2}"/>
              </a:ext>
            </a:extLst>
          </p:cNvPr>
          <p:cNvSpPr/>
          <p:nvPr/>
        </p:nvSpPr>
        <p:spPr bwMode="white">
          <a:xfrm>
            <a:off x="1702518" y="3149730"/>
            <a:ext cx="1656725" cy="48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20B3C28-C467-BBE4-9EC9-A4F9A141B0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2" t="19465" r="22748"/>
          <a:stretch>
            <a:fillRect/>
          </a:stretch>
        </p:blipFill>
        <p:spPr>
          <a:xfrm>
            <a:off x="4728842" y="2924944"/>
            <a:ext cx="5760640" cy="376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25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341D33-432D-C368-796C-131FDBB3C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0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660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696E17-5160-237D-3D25-A063B5E10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>
            <a:fillRect/>
          </a:stretch>
        </p:blipFill>
        <p:spPr>
          <a:xfrm>
            <a:off x="1175772" y="1594182"/>
            <a:ext cx="9840456" cy="366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3599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CDFAAD-5597-E294-885E-7A27EEC76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71D9E3-AA6E-EA3C-DC48-C70B3422509C}"/>
              </a:ext>
            </a:extLst>
          </p:cNvPr>
          <p:cNvSpPr/>
          <p:nvPr/>
        </p:nvSpPr>
        <p:spPr bwMode="white">
          <a:xfrm>
            <a:off x="9357732" y="2434235"/>
            <a:ext cx="1123526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5BAE2F-C42D-2491-95B4-933A441DAB0A}"/>
              </a:ext>
            </a:extLst>
          </p:cNvPr>
          <p:cNvSpPr/>
          <p:nvPr/>
        </p:nvSpPr>
        <p:spPr bwMode="white">
          <a:xfrm>
            <a:off x="1159798" y="3291882"/>
            <a:ext cx="561763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C97705-291A-367C-4A4F-B17F1987AD5E}"/>
              </a:ext>
            </a:extLst>
          </p:cNvPr>
          <p:cNvSpPr/>
          <p:nvPr/>
        </p:nvSpPr>
        <p:spPr bwMode="white">
          <a:xfrm>
            <a:off x="5035012" y="5026235"/>
            <a:ext cx="1666246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85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B2D48D-6C6F-9E92-B26A-9078FA55E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554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593B2A-4424-0C87-7484-AA2678953862}"/>
              </a:ext>
            </a:extLst>
          </p:cNvPr>
          <p:cNvSpPr/>
          <p:nvPr/>
        </p:nvSpPr>
        <p:spPr bwMode="white">
          <a:xfrm>
            <a:off x="8081863" y="2228767"/>
            <a:ext cx="523678" cy="4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9818D93-EFFA-3615-07BB-8F9D9CE0D0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>
            <a:fillRect/>
          </a:stretch>
        </p:blipFill>
        <p:spPr>
          <a:xfrm>
            <a:off x="1175772" y="2850626"/>
            <a:ext cx="9840456" cy="366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34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9D749-15EC-669D-97B1-3AFACAA54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11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148119-6C53-DC1C-2BB9-21F1E2E785B0}"/>
              </a:ext>
            </a:extLst>
          </p:cNvPr>
          <p:cNvSpPr/>
          <p:nvPr/>
        </p:nvSpPr>
        <p:spPr bwMode="white">
          <a:xfrm>
            <a:off x="6501309" y="2291530"/>
            <a:ext cx="2256574" cy="5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26ECBFB-B867-DF76-9C5D-268C1AE62F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>
            <a:fillRect/>
          </a:stretch>
        </p:blipFill>
        <p:spPr>
          <a:xfrm>
            <a:off x="2304944" y="3789040"/>
            <a:ext cx="7582111" cy="2827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162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678ABE-3A23-D4B3-E120-AE6F4D9AC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70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C7BCA4-D9FA-847A-CEC4-E96D4FD2A4E0}"/>
              </a:ext>
            </a:extLst>
          </p:cNvPr>
          <p:cNvSpPr/>
          <p:nvPr/>
        </p:nvSpPr>
        <p:spPr bwMode="white">
          <a:xfrm>
            <a:off x="6996423" y="3999258"/>
            <a:ext cx="1104483" cy="4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21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1E231-30BD-D7DD-BAA0-1F90B6AA6C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980" y="908720"/>
            <a:ext cx="800004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9DFB3C-DCE0-654B-0DD9-5D83C033B8E4}"/>
              </a:ext>
            </a:extLst>
          </p:cNvPr>
          <p:cNvSpPr/>
          <p:nvPr/>
        </p:nvSpPr>
        <p:spPr bwMode="white">
          <a:xfrm>
            <a:off x="4305898" y="1143977"/>
            <a:ext cx="1155337" cy="34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AD623C-69C4-673C-4720-E12019922FD4}"/>
              </a:ext>
            </a:extLst>
          </p:cNvPr>
          <p:cNvSpPr/>
          <p:nvPr/>
        </p:nvSpPr>
        <p:spPr bwMode="white">
          <a:xfrm>
            <a:off x="4285747" y="2118616"/>
            <a:ext cx="1175488" cy="35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019387-CFBA-7F73-93DE-3203D12B079F}"/>
              </a:ext>
            </a:extLst>
          </p:cNvPr>
          <p:cNvSpPr/>
          <p:nvPr/>
        </p:nvSpPr>
        <p:spPr bwMode="white">
          <a:xfrm>
            <a:off x="8483921" y="3093256"/>
            <a:ext cx="382873" cy="34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498927-8FB1-5FC3-6788-FA1BCDADBCB0}"/>
              </a:ext>
            </a:extLst>
          </p:cNvPr>
          <p:cNvSpPr/>
          <p:nvPr/>
        </p:nvSpPr>
        <p:spPr bwMode="white">
          <a:xfrm>
            <a:off x="4312615" y="5553379"/>
            <a:ext cx="1148620" cy="35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9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DE4D4-B92F-4F36-E81C-05B6B2275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14408"/>
            <a:ext cx="1119408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BE38A6-091D-B6EB-1039-17D72FBBDA04}"/>
              </a:ext>
            </a:extLst>
          </p:cNvPr>
          <p:cNvSpPr/>
          <p:nvPr/>
        </p:nvSpPr>
        <p:spPr bwMode="white">
          <a:xfrm>
            <a:off x="6616403" y="1992408"/>
            <a:ext cx="1033878" cy="4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A372D4-072C-34E8-35EC-63B6EEC5776C}"/>
              </a:ext>
            </a:extLst>
          </p:cNvPr>
          <p:cNvSpPr/>
          <p:nvPr/>
        </p:nvSpPr>
        <p:spPr bwMode="white">
          <a:xfrm>
            <a:off x="3185806" y="3863773"/>
            <a:ext cx="1090272" cy="47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D69BEB-39F1-4219-52E9-59C9307CD481}"/>
              </a:ext>
            </a:extLst>
          </p:cNvPr>
          <p:cNvSpPr/>
          <p:nvPr/>
        </p:nvSpPr>
        <p:spPr bwMode="white">
          <a:xfrm>
            <a:off x="8345800" y="3863773"/>
            <a:ext cx="1654205" cy="47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7B2B11-BE93-4AEC-7D88-0E0E7CBEAABB}"/>
              </a:ext>
            </a:extLst>
          </p:cNvPr>
          <p:cNvSpPr/>
          <p:nvPr/>
        </p:nvSpPr>
        <p:spPr bwMode="white">
          <a:xfrm>
            <a:off x="4708427" y="5349581"/>
            <a:ext cx="1080873" cy="47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3A1EB6-2979-D57D-D8A4-8B6FC0DC9CB3}"/>
              </a:ext>
            </a:extLst>
          </p:cNvPr>
          <p:cNvSpPr/>
          <p:nvPr/>
        </p:nvSpPr>
        <p:spPr bwMode="white">
          <a:xfrm>
            <a:off x="8834543" y="6214734"/>
            <a:ext cx="526338" cy="47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0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017CAD-D29F-2303-20DD-A0C7677315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024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2BD205-C9C6-2092-1173-D393AA18BD9E}"/>
              </a:ext>
            </a:extLst>
          </p:cNvPr>
          <p:cNvSpPr/>
          <p:nvPr/>
        </p:nvSpPr>
        <p:spPr bwMode="white">
          <a:xfrm>
            <a:off x="8805491" y="2272048"/>
            <a:ext cx="542721" cy="49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D1849B-91FB-9D9B-7168-F2F712569D8C}"/>
              </a:ext>
            </a:extLst>
          </p:cNvPr>
          <p:cNvSpPr/>
          <p:nvPr/>
        </p:nvSpPr>
        <p:spPr bwMode="white">
          <a:xfrm>
            <a:off x="6844080" y="3148598"/>
            <a:ext cx="533198" cy="48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82F68E-19C2-65C9-348F-939C33BE8C0F}"/>
              </a:ext>
            </a:extLst>
          </p:cNvPr>
          <p:cNvSpPr/>
          <p:nvPr/>
        </p:nvSpPr>
        <p:spPr bwMode="white">
          <a:xfrm>
            <a:off x="6528048" y="3899189"/>
            <a:ext cx="108012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CE9F97-E98E-52C2-74D9-1E09BEB9A1AC}"/>
              </a:ext>
            </a:extLst>
          </p:cNvPr>
          <p:cNvSpPr/>
          <p:nvPr/>
        </p:nvSpPr>
        <p:spPr bwMode="white">
          <a:xfrm>
            <a:off x="4025743" y="4920754"/>
            <a:ext cx="476070" cy="4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81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C62160-1C14-165C-15EB-CE3DF92949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306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458602-5229-1520-AC93-A9FA9BF92F76}"/>
              </a:ext>
            </a:extLst>
          </p:cNvPr>
          <p:cNvSpPr/>
          <p:nvPr/>
        </p:nvSpPr>
        <p:spPr bwMode="white">
          <a:xfrm>
            <a:off x="10376523" y="4255858"/>
            <a:ext cx="361813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03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3B40C5-D19C-6AB0-80A0-5DEF5707C3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64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750223-5237-4083-DE76-8A2E6E79DE65}"/>
              </a:ext>
            </a:extLst>
          </p:cNvPr>
          <p:cNvSpPr/>
          <p:nvPr/>
        </p:nvSpPr>
        <p:spPr bwMode="white">
          <a:xfrm>
            <a:off x="10357481" y="2357433"/>
            <a:ext cx="380856" cy="39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03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223AF-8566-2526-3241-991D071210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87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F5AD58-3381-DC54-B5AD-91B936A27F73}"/>
              </a:ext>
            </a:extLst>
          </p:cNvPr>
          <p:cNvSpPr/>
          <p:nvPr/>
        </p:nvSpPr>
        <p:spPr bwMode="white">
          <a:xfrm>
            <a:off x="10367002" y="1547790"/>
            <a:ext cx="361813" cy="39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95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E1F2BA-74EC-3058-8A68-8A82608524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05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5BFF3C-DDD0-F2FA-E478-E80B9C5000BB}"/>
              </a:ext>
            </a:extLst>
          </p:cNvPr>
          <p:cNvSpPr/>
          <p:nvPr/>
        </p:nvSpPr>
        <p:spPr bwMode="white">
          <a:xfrm>
            <a:off x="10376523" y="3426252"/>
            <a:ext cx="361813" cy="4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90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2025-07-06T13:32:17Z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