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77" autoAdjust="0"/>
    <p:restoredTop sz="94660"/>
  </p:normalViewPr>
  <p:slideViewPr>
    <p:cSldViewPr showGuides="1">
      <p:cViewPr>
        <p:scale>
          <a:sx n="75" d="100"/>
          <a:sy n="75" d="100"/>
        </p:scale>
        <p:origin x="4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0C813F-995E-D5B3-E40F-677A81EE9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480" y="2889222"/>
            <a:ext cx="6617040" cy="1079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1F9E2-93AE-294B-2874-F3C257D97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0C7A5-5948-FBB0-079B-EB30A3C04722}"/>
              </a:ext>
            </a:extLst>
          </p:cNvPr>
          <p:cNvSpPr/>
          <p:nvPr/>
        </p:nvSpPr>
        <p:spPr bwMode="white">
          <a:xfrm>
            <a:off x="10367002" y="2407393"/>
            <a:ext cx="361813" cy="39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16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5E5D8-EBE1-8410-4606-1031C2CA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3F3EC-DDB4-0E4A-1D2C-26D3A3A33BF3}"/>
              </a:ext>
            </a:extLst>
          </p:cNvPr>
          <p:cNvSpPr/>
          <p:nvPr/>
        </p:nvSpPr>
        <p:spPr bwMode="white">
          <a:xfrm>
            <a:off x="10357481" y="2414448"/>
            <a:ext cx="380856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93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25150-FC90-AFD3-8A9E-82E20E3FB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BDB9B-1366-41A4-F9BF-1F25DB7CE794}"/>
              </a:ext>
            </a:extLst>
          </p:cNvPr>
          <p:cNvSpPr/>
          <p:nvPr/>
        </p:nvSpPr>
        <p:spPr bwMode="white">
          <a:xfrm>
            <a:off x="10386045" y="3313433"/>
            <a:ext cx="333249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9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3E5AC-C8F2-0DF7-DBF9-C215466FB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208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D2E30-E2FA-CD89-CD85-512A8DA4A839}"/>
              </a:ext>
            </a:extLst>
          </p:cNvPr>
          <p:cNvSpPr/>
          <p:nvPr/>
        </p:nvSpPr>
        <p:spPr bwMode="white">
          <a:xfrm>
            <a:off x="10388090" y="2275518"/>
            <a:ext cx="370706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5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8FBB9-C0E2-BC3A-EFB7-F34C4699B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7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29CD7C-A3B0-F6C7-CDA0-F9197118DE9B}"/>
              </a:ext>
            </a:extLst>
          </p:cNvPr>
          <p:cNvSpPr/>
          <p:nvPr/>
        </p:nvSpPr>
        <p:spPr bwMode="white">
          <a:xfrm>
            <a:off x="10424130" y="2729240"/>
            <a:ext cx="371334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0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3CFB4-E3E7-8507-8000-C7C4327FC8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27" y="836712"/>
            <a:ext cx="769234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9959C9-05DB-F3E4-D0DF-B16ABACE4B2A}"/>
              </a:ext>
            </a:extLst>
          </p:cNvPr>
          <p:cNvSpPr/>
          <p:nvPr/>
        </p:nvSpPr>
        <p:spPr bwMode="white">
          <a:xfrm>
            <a:off x="9063786" y="3550985"/>
            <a:ext cx="258349" cy="26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3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D9CC7-09FD-38AB-7A74-8C0BE1E54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EE9F0-BE80-116B-8397-E3BB408013CA}"/>
              </a:ext>
            </a:extLst>
          </p:cNvPr>
          <p:cNvSpPr/>
          <p:nvPr/>
        </p:nvSpPr>
        <p:spPr bwMode="white">
          <a:xfrm>
            <a:off x="10376523" y="4567013"/>
            <a:ext cx="428463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4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4980F-CAFD-0265-9251-17F06840B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60"/>
          <a:stretch>
            <a:fillRect/>
          </a:stretch>
        </p:blipFill>
        <p:spPr>
          <a:xfrm>
            <a:off x="1415480" y="764704"/>
            <a:ext cx="9544739" cy="580180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200CF8-CC11-0529-9A2D-1A8CC63A49E9}"/>
              </a:ext>
            </a:extLst>
          </p:cNvPr>
          <p:cNvSpPr/>
          <p:nvPr/>
        </p:nvSpPr>
        <p:spPr bwMode="white">
          <a:xfrm>
            <a:off x="9696400" y="5921312"/>
            <a:ext cx="566755" cy="6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96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EB9F8-CEC9-8D1B-89BC-E2576A65D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68" y="4725144"/>
            <a:ext cx="11340000" cy="18155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C9FF7D-3A22-855D-FECB-3DE7971F9C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40"/>
          <a:stretch>
            <a:fillRect/>
          </a:stretch>
        </p:blipFill>
        <p:spPr>
          <a:xfrm>
            <a:off x="695400" y="764704"/>
            <a:ext cx="10531948" cy="376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94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C57D8-B4AE-1B06-89F2-D70FC3393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348" y="836712"/>
            <a:ext cx="84033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5B91D-CC16-0B9D-818F-69318A399EF1}"/>
              </a:ext>
            </a:extLst>
          </p:cNvPr>
          <p:cNvSpPr/>
          <p:nvPr/>
        </p:nvSpPr>
        <p:spPr bwMode="white">
          <a:xfrm>
            <a:off x="9302801" y="2559686"/>
            <a:ext cx="254004" cy="28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71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E1B65-006A-634D-BAB3-0D324D013B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089" y="836712"/>
            <a:ext cx="631582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FEF82-D23F-C904-AA8D-68A44A78C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60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AE2A1-B1CD-CAE8-9B87-A08160426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>
            <a:fillRect/>
          </a:stretch>
        </p:blipFill>
        <p:spPr>
          <a:xfrm>
            <a:off x="419688" y="1124744"/>
            <a:ext cx="11352624" cy="546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80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AFDAC-639E-C212-8745-B05A5ED26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1340000" cy="2979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60667C-9A43-2B90-7CB6-72B51B8F0B72}"/>
              </a:ext>
            </a:extLst>
          </p:cNvPr>
          <p:cNvSpPr/>
          <p:nvPr/>
        </p:nvSpPr>
        <p:spPr bwMode="white">
          <a:xfrm>
            <a:off x="8779693" y="2178978"/>
            <a:ext cx="314206" cy="38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A64B1-4C1B-4C70-60D5-2991C305D6E1}"/>
              </a:ext>
            </a:extLst>
          </p:cNvPr>
          <p:cNvSpPr/>
          <p:nvPr/>
        </p:nvSpPr>
        <p:spPr bwMode="white">
          <a:xfrm>
            <a:off x="10322162" y="2131224"/>
            <a:ext cx="1094962" cy="4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E3344-5115-876F-02AD-858F686A0365}"/>
              </a:ext>
            </a:extLst>
          </p:cNvPr>
          <p:cNvSpPr/>
          <p:nvPr/>
        </p:nvSpPr>
        <p:spPr bwMode="white">
          <a:xfrm>
            <a:off x="2133749" y="3124508"/>
            <a:ext cx="552241" cy="49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789636-F031-BD20-2E5D-948E64CC7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3686993" y="3513909"/>
            <a:ext cx="6784957" cy="328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72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E391F-98AB-E858-7397-7B1EF2ECC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4028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2BB9C-3F63-3884-2211-3547CC9FBF9E}"/>
              </a:ext>
            </a:extLst>
          </p:cNvPr>
          <p:cNvSpPr/>
          <p:nvPr/>
        </p:nvSpPr>
        <p:spPr bwMode="white">
          <a:xfrm>
            <a:off x="2613982" y="1968807"/>
            <a:ext cx="485591" cy="3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EC3AA-7AC7-4A0A-52B9-D74902A36D7D}"/>
              </a:ext>
            </a:extLst>
          </p:cNvPr>
          <p:cNvSpPr/>
          <p:nvPr/>
        </p:nvSpPr>
        <p:spPr bwMode="white">
          <a:xfrm>
            <a:off x="3966023" y="1921191"/>
            <a:ext cx="1104483" cy="49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97934-007E-A1B3-20C9-FF21C60EE39B}"/>
              </a:ext>
            </a:extLst>
          </p:cNvPr>
          <p:cNvSpPr/>
          <p:nvPr/>
        </p:nvSpPr>
        <p:spPr bwMode="white">
          <a:xfrm>
            <a:off x="9459877" y="1959283"/>
            <a:ext cx="314206" cy="3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098F8B-70B5-2824-EE1C-E1125FC2CE4E}"/>
              </a:ext>
            </a:extLst>
          </p:cNvPr>
          <p:cNvSpPr/>
          <p:nvPr/>
        </p:nvSpPr>
        <p:spPr bwMode="white">
          <a:xfrm>
            <a:off x="10850003" y="1949760"/>
            <a:ext cx="523677" cy="4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87390-86CE-9D38-A094-819BFA62EA69}"/>
              </a:ext>
            </a:extLst>
          </p:cNvPr>
          <p:cNvSpPr/>
          <p:nvPr/>
        </p:nvSpPr>
        <p:spPr bwMode="white">
          <a:xfrm>
            <a:off x="2071262" y="2921128"/>
            <a:ext cx="533198" cy="48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F13C872-CC75-3261-10DA-31A8DDD0C7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5164306" y="3663938"/>
            <a:ext cx="6352909" cy="308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9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1F650-BBA3-9C1F-6CA1-AC18BF1CCB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794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8A0B1-B69E-1BAE-784C-4B56478811DA}"/>
              </a:ext>
            </a:extLst>
          </p:cNvPr>
          <p:cNvSpPr/>
          <p:nvPr/>
        </p:nvSpPr>
        <p:spPr bwMode="white">
          <a:xfrm>
            <a:off x="1797083" y="2296917"/>
            <a:ext cx="1628161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F2443-EFEB-9A8F-1BE7-5B965BCBB49F}"/>
              </a:ext>
            </a:extLst>
          </p:cNvPr>
          <p:cNvSpPr/>
          <p:nvPr/>
        </p:nvSpPr>
        <p:spPr bwMode="white">
          <a:xfrm>
            <a:off x="5738947" y="3288024"/>
            <a:ext cx="1675768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00DBA2-89E0-1890-C309-65B346630ADD}"/>
              </a:ext>
            </a:extLst>
          </p:cNvPr>
          <p:cNvSpPr/>
          <p:nvPr/>
        </p:nvSpPr>
        <p:spPr bwMode="white">
          <a:xfrm>
            <a:off x="8900055" y="4288660"/>
            <a:ext cx="1104483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58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237E9-0CF9-C021-A9EC-A41E0513D2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263" y="908720"/>
            <a:ext cx="71174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D8BC8-4F87-4345-C395-7F3BA58D8EAE}"/>
              </a:ext>
            </a:extLst>
          </p:cNvPr>
          <p:cNvSpPr/>
          <p:nvPr/>
        </p:nvSpPr>
        <p:spPr bwMode="white">
          <a:xfrm>
            <a:off x="3612951" y="2248609"/>
            <a:ext cx="693221" cy="31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77F1E-659C-8D32-6E80-DABFEFD6672D}"/>
              </a:ext>
            </a:extLst>
          </p:cNvPr>
          <p:cNvSpPr/>
          <p:nvPr/>
        </p:nvSpPr>
        <p:spPr bwMode="white">
          <a:xfrm>
            <a:off x="4676688" y="2840793"/>
            <a:ext cx="1015928" cy="31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A5418-EA64-4423-DED6-195E67E9B2E6}"/>
              </a:ext>
            </a:extLst>
          </p:cNvPr>
          <p:cNvSpPr/>
          <p:nvPr/>
        </p:nvSpPr>
        <p:spPr bwMode="white">
          <a:xfrm>
            <a:off x="3624903" y="4013197"/>
            <a:ext cx="1015928" cy="31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7F36BE-2B3A-9F30-C3B2-70E9A078F3E0}"/>
              </a:ext>
            </a:extLst>
          </p:cNvPr>
          <p:cNvSpPr/>
          <p:nvPr/>
        </p:nvSpPr>
        <p:spPr bwMode="white">
          <a:xfrm>
            <a:off x="3110963" y="5478701"/>
            <a:ext cx="657365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68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A3660-6018-1020-2EF6-B87A2911B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5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B5651-2FE5-388B-3200-FAB7F4808435}"/>
              </a:ext>
            </a:extLst>
          </p:cNvPr>
          <p:cNvSpPr/>
          <p:nvPr/>
        </p:nvSpPr>
        <p:spPr bwMode="white">
          <a:xfrm>
            <a:off x="5368261" y="2405412"/>
            <a:ext cx="1114005" cy="5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7B08B-F3B8-B9FB-4A44-AE51A6147DBF}"/>
              </a:ext>
            </a:extLst>
          </p:cNvPr>
          <p:cNvSpPr/>
          <p:nvPr/>
        </p:nvSpPr>
        <p:spPr bwMode="white">
          <a:xfrm>
            <a:off x="3159294" y="4730128"/>
            <a:ext cx="1094962" cy="4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C6A10-91D9-35AD-EC4F-E9E10CB79C87}"/>
              </a:ext>
            </a:extLst>
          </p:cNvPr>
          <p:cNvSpPr/>
          <p:nvPr/>
        </p:nvSpPr>
        <p:spPr bwMode="white">
          <a:xfrm>
            <a:off x="7567707" y="4739655"/>
            <a:ext cx="1085440" cy="4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9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CAED8-4653-6E4C-8C85-65D5370AC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49" y="1022875"/>
            <a:ext cx="1024770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05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072EB-8BD4-7F0C-7F15-A37D7BFA3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BCA02-4516-1889-B13E-6264BE28A9A8}"/>
              </a:ext>
            </a:extLst>
          </p:cNvPr>
          <p:cNvSpPr/>
          <p:nvPr/>
        </p:nvSpPr>
        <p:spPr bwMode="white">
          <a:xfrm>
            <a:off x="1712040" y="3406340"/>
            <a:ext cx="1637682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ECDBB-09B7-289D-008A-35D600AA4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47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B4EB4-AADA-A40E-6989-3FCA4644F58A}"/>
              </a:ext>
            </a:extLst>
          </p:cNvPr>
          <p:cNvSpPr/>
          <p:nvPr/>
        </p:nvSpPr>
        <p:spPr bwMode="white">
          <a:xfrm>
            <a:off x="1483526" y="2330166"/>
            <a:ext cx="1094962" cy="5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99C2DE-61D8-1C09-DB90-01716FBCCF5B}"/>
              </a:ext>
            </a:extLst>
          </p:cNvPr>
          <p:cNvSpPr/>
          <p:nvPr/>
        </p:nvSpPr>
        <p:spPr bwMode="white">
          <a:xfrm>
            <a:off x="1483526" y="4161063"/>
            <a:ext cx="533198" cy="4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0512AF-1DEA-65A5-697D-807C377CD5F6}"/>
              </a:ext>
            </a:extLst>
          </p:cNvPr>
          <p:cNvSpPr/>
          <p:nvPr/>
        </p:nvSpPr>
        <p:spPr bwMode="white">
          <a:xfrm>
            <a:off x="1483526" y="5944280"/>
            <a:ext cx="1104483" cy="50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03737-2685-4F7F-411E-38DA6D48E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9498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27024C-3A31-05E5-FC92-00616DA24FCF}"/>
              </a:ext>
            </a:extLst>
          </p:cNvPr>
          <p:cNvSpPr/>
          <p:nvPr/>
        </p:nvSpPr>
        <p:spPr bwMode="white">
          <a:xfrm>
            <a:off x="10613603" y="4454576"/>
            <a:ext cx="334851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4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C8D40-48A5-C0AC-0606-72FE641F5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1AF07-91C5-6A5C-2CA0-354829E20497}"/>
              </a:ext>
            </a:extLst>
          </p:cNvPr>
          <p:cNvSpPr/>
          <p:nvPr/>
        </p:nvSpPr>
        <p:spPr bwMode="white">
          <a:xfrm>
            <a:off x="10386045" y="2406072"/>
            <a:ext cx="333249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97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