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48" r:id="rId4"/>
    <p:sldId id="347" r:id="rId5"/>
    <p:sldId id="346" r:id="rId6"/>
    <p:sldId id="345" r:id="rId7"/>
    <p:sldId id="344" r:id="rId8"/>
    <p:sldId id="343" r:id="rId9"/>
    <p:sldId id="342" r:id="rId10"/>
    <p:sldId id="341" r:id="rId11"/>
    <p:sldId id="340" r:id="rId12"/>
    <p:sldId id="339" r:id="rId13"/>
    <p:sldId id="338" r:id="rId14"/>
    <p:sldId id="337" r:id="rId15"/>
    <p:sldId id="336" r:id="rId16"/>
    <p:sldId id="335" r:id="rId17"/>
    <p:sldId id="334" r:id="rId18"/>
    <p:sldId id="333" r:id="rId19"/>
    <p:sldId id="331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986" autoAdjust="0"/>
    <p:restoredTop sz="94660"/>
  </p:normalViewPr>
  <p:slideViewPr>
    <p:cSldViewPr showGuides="1">
      <p:cViewPr>
        <p:scale>
          <a:sx n="75" d="100"/>
          <a:sy n="75" d="100"/>
        </p:scale>
        <p:origin x="648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3477DE5-7B99-F798-46D0-D72814EB9C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222" y="2901923"/>
            <a:ext cx="10795555" cy="105415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669512-2213-C44E-168F-A14CB61C63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997723"/>
            <a:ext cx="9803853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C0D192-82FB-C678-851B-458BC6CAA6FA}"/>
              </a:ext>
            </a:extLst>
          </p:cNvPr>
          <p:cNvSpPr/>
          <p:nvPr/>
        </p:nvSpPr>
        <p:spPr bwMode="white">
          <a:xfrm>
            <a:off x="10227386" y="2085610"/>
            <a:ext cx="296338" cy="337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6173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8FE35E-A2D5-E360-4ECB-E5B05386ED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908720"/>
            <a:ext cx="10815013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5AA27E6-34EF-921F-B42A-2DC48EA157E5}"/>
              </a:ext>
            </a:extLst>
          </p:cNvPr>
          <p:cNvSpPr/>
          <p:nvPr/>
        </p:nvSpPr>
        <p:spPr bwMode="white">
          <a:xfrm>
            <a:off x="10715941" y="2316676"/>
            <a:ext cx="417708" cy="372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3378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087C24-3218-1B7E-D97B-C333673A26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908720"/>
            <a:ext cx="9843869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275D9C-4062-9D3D-B099-6FE2CEFBB335}"/>
              </a:ext>
            </a:extLst>
          </p:cNvPr>
          <p:cNvSpPr/>
          <p:nvPr/>
        </p:nvSpPr>
        <p:spPr bwMode="white">
          <a:xfrm>
            <a:off x="10190757" y="2861961"/>
            <a:ext cx="289283" cy="339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7472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1BA222-E555-2655-3089-43920DE403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9009054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7E047A-7CD8-AB04-CB30-4F2A14C5DDA2}"/>
              </a:ext>
            </a:extLst>
          </p:cNvPr>
          <p:cNvSpPr/>
          <p:nvPr/>
        </p:nvSpPr>
        <p:spPr bwMode="white">
          <a:xfrm>
            <a:off x="4142138" y="1352717"/>
            <a:ext cx="688349" cy="393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0A93B2B-F03B-3CE3-A4E8-1D78A88DF82C}"/>
              </a:ext>
            </a:extLst>
          </p:cNvPr>
          <p:cNvSpPr/>
          <p:nvPr/>
        </p:nvSpPr>
        <p:spPr bwMode="white">
          <a:xfrm>
            <a:off x="1441691" y="1655581"/>
            <a:ext cx="1119513" cy="530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CD22F55-7BBD-8D86-EB15-22A63670A530}"/>
              </a:ext>
            </a:extLst>
          </p:cNvPr>
          <p:cNvSpPr/>
          <p:nvPr/>
        </p:nvSpPr>
        <p:spPr bwMode="white">
          <a:xfrm>
            <a:off x="1320663" y="2261310"/>
            <a:ext cx="1285927" cy="90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578E670-13AE-B13E-59F4-B15AE860969F}"/>
              </a:ext>
            </a:extLst>
          </p:cNvPr>
          <p:cNvSpPr/>
          <p:nvPr/>
        </p:nvSpPr>
        <p:spPr bwMode="white">
          <a:xfrm>
            <a:off x="8340312" y="3495483"/>
            <a:ext cx="295006" cy="318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8593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0FAEA1-A172-33C9-2EBA-76FBB49B09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69670"/>
            <a:ext cx="11340000" cy="582249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3ED71E-BBD5-40BE-BEBF-68BB338EA907}"/>
              </a:ext>
            </a:extLst>
          </p:cNvPr>
          <p:cNvSpPr/>
          <p:nvPr/>
        </p:nvSpPr>
        <p:spPr bwMode="white">
          <a:xfrm>
            <a:off x="10433652" y="2375204"/>
            <a:ext cx="342770" cy="390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5930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B18195-1E5B-35CB-059C-3D7F10AAC9D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8874" y="836712"/>
            <a:ext cx="761425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D9374F-159D-CCA0-6A9A-991D279AF4EC}"/>
              </a:ext>
            </a:extLst>
          </p:cNvPr>
          <p:cNvSpPr/>
          <p:nvPr/>
        </p:nvSpPr>
        <p:spPr bwMode="white">
          <a:xfrm>
            <a:off x="9033655" y="3665126"/>
            <a:ext cx="255726" cy="262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5837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7DA66D-2244-8EDC-C2DA-21DEE33B0C8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8102" y="908720"/>
            <a:ext cx="7575795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70915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0CEB04-DF20-A2DA-6DC6-7DE2C7CB6C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9628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2CE410-E767-55E0-64A9-EBF065008B1E}"/>
              </a:ext>
            </a:extLst>
          </p:cNvPr>
          <p:cNvSpPr/>
          <p:nvPr/>
        </p:nvSpPr>
        <p:spPr bwMode="white">
          <a:xfrm>
            <a:off x="7624836" y="1500996"/>
            <a:ext cx="2304181" cy="506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E8F58E8-390C-1E4A-8F0E-D2910D718A30}"/>
              </a:ext>
            </a:extLst>
          </p:cNvPr>
          <p:cNvSpPr/>
          <p:nvPr/>
        </p:nvSpPr>
        <p:spPr bwMode="white">
          <a:xfrm>
            <a:off x="3368765" y="2475259"/>
            <a:ext cx="3837128" cy="515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1EC201C-07C1-0122-1A85-B43057E5710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35" t="35486" r="24337"/>
          <a:stretch>
            <a:fillRect/>
          </a:stretch>
        </p:blipFill>
        <p:spPr>
          <a:xfrm>
            <a:off x="7240338" y="2704469"/>
            <a:ext cx="4032448" cy="378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123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53F6BB-476B-05AA-633C-5BC5420802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96752"/>
            <a:ext cx="11340000" cy="887237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C2379E9-7B10-E8C6-2CB1-6D951D53BFE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35" t="35486" r="24337"/>
          <a:stretch>
            <a:fillRect/>
          </a:stretch>
        </p:blipFill>
        <p:spPr>
          <a:xfrm>
            <a:off x="6816080" y="3062920"/>
            <a:ext cx="4032448" cy="3785675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6E86E49-3EB0-F012-21D3-1195C7F4E6F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2177616"/>
            <a:ext cx="11340000" cy="174376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4C85222-168D-AB91-F234-B59305580254}"/>
              </a:ext>
            </a:extLst>
          </p:cNvPr>
          <p:cNvSpPr/>
          <p:nvPr/>
        </p:nvSpPr>
        <p:spPr bwMode="white">
          <a:xfrm>
            <a:off x="7525835" y="2301490"/>
            <a:ext cx="1152090" cy="495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2027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9167C9-A002-1A15-0D5E-45D3177831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476672"/>
            <a:ext cx="10200496" cy="426882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09F558-9785-BBAD-2CEE-34009DE15704}"/>
              </a:ext>
            </a:extLst>
          </p:cNvPr>
          <p:cNvSpPr/>
          <p:nvPr/>
        </p:nvSpPr>
        <p:spPr bwMode="white">
          <a:xfrm>
            <a:off x="8256240" y="1556792"/>
            <a:ext cx="571284" cy="524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D932BF7-908F-69AC-D255-F220937306DD}"/>
              </a:ext>
            </a:extLst>
          </p:cNvPr>
          <p:cNvSpPr/>
          <p:nvPr/>
        </p:nvSpPr>
        <p:spPr bwMode="white">
          <a:xfrm>
            <a:off x="8366388" y="2300323"/>
            <a:ext cx="1224136" cy="671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8F79091-953E-2DD0-3A59-23F11930B4F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35" t="35486" r="24337"/>
          <a:stretch>
            <a:fillRect/>
          </a:stretch>
        </p:blipFill>
        <p:spPr>
          <a:xfrm>
            <a:off x="8671082" y="3599722"/>
            <a:ext cx="3520918" cy="3305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8598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E57610-EA5D-EF21-F9BD-7DCB40E5F3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959168"/>
            <a:ext cx="8510680" cy="5868000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6F8B81A-B046-876B-701D-1E24BC59780B}"/>
              </a:ext>
            </a:extLst>
          </p:cNvPr>
          <p:cNvSpPr/>
          <p:nvPr/>
        </p:nvSpPr>
        <p:spPr bwMode="white">
          <a:xfrm>
            <a:off x="6020141" y="3196298"/>
            <a:ext cx="1686415" cy="371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7DD9783-7155-BC41-687C-0EE62AA6C513}"/>
              </a:ext>
            </a:extLst>
          </p:cNvPr>
          <p:cNvSpPr/>
          <p:nvPr/>
        </p:nvSpPr>
        <p:spPr bwMode="white">
          <a:xfrm>
            <a:off x="5141204" y="4704395"/>
            <a:ext cx="836061" cy="371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986743-666B-7640-E68B-81F1744990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3556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0DB8CE-B7DE-8775-E7CC-8A6C064834D8}"/>
              </a:ext>
            </a:extLst>
          </p:cNvPr>
          <p:cNvSpPr/>
          <p:nvPr/>
        </p:nvSpPr>
        <p:spPr bwMode="white">
          <a:xfrm>
            <a:off x="8386549" y="1595816"/>
            <a:ext cx="1742419" cy="505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551ACCA-7663-0B6B-8041-D4FC16685EA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35" t="35486" r="24337"/>
          <a:stretch>
            <a:fillRect/>
          </a:stretch>
        </p:blipFill>
        <p:spPr>
          <a:xfrm>
            <a:off x="7667552" y="2864058"/>
            <a:ext cx="4032448" cy="378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4956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3BFC5D-6AFE-BCEB-0824-5F4858D1D0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692696"/>
            <a:ext cx="10236621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710364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6D2FA7-8935-E75C-5D24-99C50C77C4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3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759518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886820-9DDF-B1AA-B497-5380B90D22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36712"/>
            <a:ext cx="1119660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2D49A2-DAB6-0116-7DE8-54570278C68D}"/>
              </a:ext>
            </a:extLst>
          </p:cNvPr>
          <p:cNvSpPr/>
          <p:nvPr/>
        </p:nvSpPr>
        <p:spPr bwMode="white">
          <a:xfrm>
            <a:off x="10719478" y="3018404"/>
            <a:ext cx="535857" cy="489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4772DF5-C478-5784-8D13-9A1F595074A1}"/>
              </a:ext>
            </a:extLst>
          </p:cNvPr>
          <p:cNvSpPr/>
          <p:nvPr/>
        </p:nvSpPr>
        <p:spPr bwMode="white">
          <a:xfrm>
            <a:off x="2061148" y="3968192"/>
            <a:ext cx="1081116" cy="489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FDA143D-C2B9-0EA0-D19C-D6F4B3CB8CA5}"/>
              </a:ext>
            </a:extLst>
          </p:cNvPr>
          <p:cNvSpPr/>
          <p:nvPr/>
        </p:nvSpPr>
        <p:spPr bwMode="white">
          <a:xfrm>
            <a:off x="10719478" y="4927385"/>
            <a:ext cx="535857" cy="479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6D56C9A-93CA-D208-6A4F-52AE672FEA8A}"/>
              </a:ext>
            </a:extLst>
          </p:cNvPr>
          <p:cNvSpPr/>
          <p:nvPr/>
        </p:nvSpPr>
        <p:spPr bwMode="white">
          <a:xfrm>
            <a:off x="2061148" y="5877173"/>
            <a:ext cx="1081116" cy="489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1333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1F5473-B115-64F1-4C30-DD074B7863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912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E669F0-2167-F915-A678-766D961130C2}"/>
              </a:ext>
            </a:extLst>
          </p:cNvPr>
          <p:cNvSpPr/>
          <p:nvPr/>
        </p:nvSpPr>
        <p:spPr bwMode="white">
          <a:xfrm>
            <a:off x="5120705" y="2302827"/>
            <a:ext cx="2218488" cy="505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C765EB8-666E-514D-C578-2D3339D8DD2D}"/>
              </a:ext>
            </a:extLst>
          </p:cNvPr>
          <p:cNvSpPr/>
          <p:nvPr/>
        </p:nvSpPr>
        <p:spPr bwMode="white">
          <a:xfrm>
            <a:off x="5844332" y="3276635"/>
            <a:ext cx="3332493" cy="496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3236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89B1E3-6787-431E-C0E6-F40F6ACEB6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726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5061B3-42CD-E836-FA30-B851E27B251D}"/>
              </a:ext>
            </a:extLst>
          </p:cNvPr>
          <p:cNvSpPr/>
          <p:nvPr/>
        </p:nvSpPr>
        <p:spPr bwMode="white">
          <a:xfrm>
            <a:off x="8510327" y="2444537"/>
            <a:ext cx="1123526" cy="495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ED98335-4DA5-78FE-CA7C-0D44714327AE}"/>
              </a:ext>
            </a:extLst>
          </p:cNvPr>
          <p:cNvSpPr/>
          <p:nvPr/>
        </p:nvSpPr>
        <p:spPr bwMode="white">
          <a:xfrm>
            <a:off x="2273803" y="4370697"/>
            <a:ext cx="1704332" cy="495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7092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34B181-F899-EB64-94FA-A32804C2DC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9018"/>
            <a:ext cx="1126766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D9E946-5EB0-30B2-63D9-7B4CAC760D6B}"/>
              </a:ext>
            </a:extLst>
          </p:cNvPr>
          <p:cNvSpPr/>
          <p:nvPr/>
        </p:nvSpPr>
        <p:spPr bwMode="white">
          <a:xfrm>
            <a:off x="9659841" y="1308843"/>
            <a:ext cx="1116359" cy="492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58FBC7B-4E30-BA3F-CD7E-D0963ACE60A9}"/>
              </a:ext>
            </a:extLst>
          </p:cNvPr>
          <p:cNvSpPr/>
          <p:nvPr/>
        </p:nvSpPr>
        <p:spPr bwMode="white">
          <a:xfrm>
            <a:off x="9092201" y="2312082"/>
            <a:ext cx="2251640" cy="492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6510AF4-6E2A-2B76-2E74-FA61AB7F0E58}"/>
              </a:ext>
            </a:extLst>
          </p:cNvPr>
          <p:cNvSpPr/>
          <p:nvPr/>
        </p:nvSpPr>
        <p:spPr bwMode="white">
          <a:xfrm>
            <a:off x="946561" y="3305856"/>
            <a:ext cx="520337" cy="492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2830C9E-5B53-53AD-7720-6697172ED0C6}"/>
              </a:ext>
            </a:extLst>
          </p:cNvPr>
          <p:cNvSpPr/>
          <p:nvPr/>
        </p:nvSpPr>
        <p:spPr bwMode="white">
          <a:xfrm>
            <a:off x="7086538" y="4299630"/>
            <a:ext cx="2251640" cy="501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9263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472A9E-8490-9D48-7FF6-E80A9B5163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05463"/>
            <a:ext cx="10859782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223D0F-43FF-E440-003A-A580D14952E1}"/>
              </a:ext>
            </a:extLst>
          </p:cNvPr>
          <p:cNvSpPr/>
          <p:nvPr/>
        </p:nvSpPr>
        <p:spPr bwMode="white">
          <a:xfrm>
            <a:off x="3824918" y="2410476"/>
            <a:ext cx="984766" cy="355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708E997-16AD-6DDC-9A55-A10C5DA204EE}"/>
              </a:ext>
            </a:extLst>
          </p:cNvPr>
          <p:cNvSpPr/>
          <p:nvPr/>
        </p:nvSpPr>
        <p:spPr bwMode="white">
          <a:xfrm>
            <a:off x="4672911" y="3323074"/>
            <a:ext cx="501501" cy="474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8074090-83BF-EA8B-F30B-0A63007DBEDA}"/>
              </a:ext>
            </a:extLst>
          </p:cNvPr>
          <p:cNvSpPr/>
          <p:nvPr/>
        </p:nvSpPr>
        <p:spPr bwMode="white">
          <a:xfrm>
            <a:off x="8766985" y="3323074"/>
            <a:ext cx="1057711" cy="474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7C6DDEB-CF58-12B7-36AB-B6072F009EE7}"/>
              </a:ext>
            </a:extLst>
          </p:cNvPr>
          <p:cNvSpPr/>
          <p:nvPr/>
        </p:nvSpPr>
        <p:spPr bwMode="white">
          <a:xfrm>
            <a:off x="3296062" y="4290427"/>
            <a:ext cx="1057711" cy="456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B17A5AF-2421-1846-D2C3-CE51D8DB77C0}"/>
              </a:ext>
            </a:extLst>
          </p:cNvPr>
          <p:cNvSpPr/>
          <p:nvPr/>
        </p:nvSpPr>
        <p:spPr bwMode="white">
          <a:xfrm>
            <a:off x="9286723" y="5230402"/>
            <a:ext cx="1075948" cy="492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865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6793FD-FAFE-B741-9B93-44E6AE91E6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74073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F7B9DED-F8E3-C2CC-302D-34985384AE77}"/>
              </a:ext>
            </a:extLst>
          </p:cNvPr>
          <p:cNvSpPr/>
          <p:nvPr/>
        </p:nvSpPr>
        <p:spPr bwMode="white">
          <a:xfrm>
            <a:off x="7044030" y="2424638"/>
            <a:ext cx="1713852" cy="495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83DCB11-275E-0D0A-815F-2D5130E2CA73}"/>
              </a:ext>
            </a:extLst>
          </p:cNvPr>
          <p:cNvSpPr/>
          <p:nvPr/>
        </p:nvSpPr>
        <p:spPr bwMode="white">
          <a:xfrm>
            <a:off x="10852594" y="4435231"/>
            <a:ext cx="552241" cy="495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B163831-723A-B790-494A-646CC0E8AB93}"/>
              </a:ext>
            </a:extLst>
          </p:cNvPr>
          <p:cNvSpPr/>
          <p:nvPr/>
        </p:nvSpPr>
        <p:spPr bwMode="white">
          <a:xfrm>
            <a:off x="940806" y="5435763"/>
            <a:ext cx="561763" cy="495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035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A10B7B-312C-309C-046A-B13908451E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7760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31B84F-CF68-C5E5-CD8B-8B01CFE00711}"/>
              </a:ext>
            </a:extLst>
          </p:cNvPr>
          <p:cNvSpPr/>
          <p:nvPr/>
        </p:nvSpPr>
        <p:spPr bwMode="white">
          <a:xfrm>
            <a:off x="4320906" y="2472192"/>
            <a:ext cx="2285138" cy="49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8448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38FC69-9142-7E81-262F-C8813F4F01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3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40862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D34A00-06A7-EABA-2C6B-262F392F3B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73198"/>
            <a:ext cx="1126985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02B813-1789-5722-5B2F-DB44EF33DA68}"/>
              </a:ext>
            </a:extLst>
          </p:cNvPr>
          <p:cNvSpPr/>
          <p:nvPr/>
        </p:nvSpPr>
        <p:spPr bwMode="white">
          <a:xfrm>
            <a:off x="9765735" y="1409810"/>
            <a:ext cx="340650" cy="388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4186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DC8E7E-1C2D-A41F-D63A-6B539D62C1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95070"/>
            <a:ext cx="1119660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CAED98-108F-8ABD-BD54-C5891B7B511E}"/>
              </a:ext>
            </a:extLst>
          </p:cNvPr>
          <p:cNvSpPr/>
          <p:nvPr/>
        </p:nvSpPr>
        <p:spPr bwMode="white">
          <a:xfrm>
            <a:off x="10231059" y="2345781"/>
            <a:ext cx="376040" cy="385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8044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67</cp:revision>
  <dcterms:created xsi:type="dcterms:W3CDTF">2015-09-16T06:44:00Z</dcterms:created>
  <dcterms:modified xsi:type="dcterms:W3CDTF">2025-07-06T13:57:16Z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