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9" autoAdjust="0"/>
    <p:restoredTop sz="94660"/>
  </p:normalViewPr>
  <p:slideViewPr>
    <p:cSldViewPr showGuides="1">
      <p:cViewPr>
        <p:scale>
          <a:sx n="75" d="100"/>
          <a:sy n="75" d="100"/>
        </p:scale>
        <p:origin x="58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44FA9E-3677-C5A0-4280-E742347A3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604" y="2374846"/>
            <a:ext cx="6648792" cy="21083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1407F-5369-0BE1-0FF3-AF3A63023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4417"/>
            <a:ext cx="110935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093D5-67FF-749E-538E-FE433517C221}"/>
              </a:ext>
            </a:extLst>
          </p:cNvPr>
          <p:cNvSpPr/>
          <p:nvPr/>
        </p:nvSpPr>
        <p:spPr bwMode="white">
          <a:xfrm>
            <a:off x="10168192" y="2469819"/>
            <a:ext cx="326008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5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095DD-97C0-62B8-71A8-ABDCDAE27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49507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250B3-EF61-4910-0FD3-4B83902F1359}"/>
              </a:ext>
            </a:extLst>
          </p:cNvPr>
          <p:cNvSpPr/>
          <p:nvPr/>
        </p:nvSpPr>
        <p:spPr bwMode="white">
          <a:xfrm>
            <a:off x="10130544" y="4456375"/>
            <a:ext cx="366728" cy="3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5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03B46-54D1-35A8-E353-AFF200667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1EEF7-D206-4D69-F38F-B299D8FB3717}"/>
              </a:ext>
            </a:extLst>
          </p:cNvPr>
          <p:cNvSpPr/>
          <p:nvPr/>
        </p:nvSpPr>
        <p:spPr bwMode="white">
          <a:xfrm>
            <a:off x="10386045" y="2414176"/>
            <a:ext cx="333249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5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07F3E-1676-9818-BE7F-66A779122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3D956-5E84-AB0C-A941-1A03E61D6D72}"/>
              </a:ext>
            </a:extLst>
          </p:cNvPr>
          <p:cNvSpPr/>
          <p:nvPr/>
        </p:nvSpPr>
        <p:spPr bwMode="white">
          <a:xfrm>
            <a:off x="10367002" y="3472493"/>
            <a:ext cx="361813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A1270-D619-AAE2-3166-9A5C3B5D1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950298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527E7-76F6-29D9-EB89-A0E839A67200}"/>
              </a:ext>
            </a:extLst>
          </p:cNvPr>
          <p:cNvSpPr/>
          <p:nvPr/>
        </p:nvSpPr>
        <p:spPr bwMode="white">
          <a:xfrm>
            <a:off x="10182612" y="4402771"/>
            <a:ext cx="300764" cy="35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6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453B2-BC49-36ED-FCB0-23F2DF651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8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A7285-597E-AA44-8396-C790540CEEAA}"/>
              </a:ext>
            </a:extLst>
          </p:cNvPr>
          <p:cNvSpPr/>
          <p:nvPr/>
        </p:nvSpPr>
        <p:spPr bwMode="white">
          <a:xfrm>
            <a:off x="10405088" y="3586685"/>
            <a:ext cx="380856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3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BF44B-9C83-B0AC-9C41-06850BC5C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05" y="764704"/>
            <a:ext cx="65825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E6152-F8B1-6392-80ED-238E68E546E2}"/>
              </a:ext>
            </a:extLst>
          </p:cNvPr>
          <p:cNvSpPr/>
          <p:nvPr/>
        </p:nvSpPr>
        <p:spPr bwMode="white">
          <a:xfrm>
            <a:off x="8624576" y="2136300"/>
            <a:ext cx="215550" cy="23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5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7D478-4911-46F9-386E-B9936905CD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622" y="836712"/>
            <a:ext cx="680275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178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9FAF8-94C5-7624-EA4D-3D20B594B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C6E75-DEED-A377-CB32-DEBFF59B101B}"/>
              </a:ext>
            </a:extLst>
          </p:cNvPr>
          <p:cNvSpPr/>
          <p:nvPr/>
        </p:nvSpPr>
        <p:spPr bwMode="white">
          <a:xfrm>
            <a:off x="9395818" y="1538917"/>
            <a:ext cx="1114005" cy="4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85C744-C588-7C94-889E-C024BEB262C3}"/>
              </a:ext>
            </a:extLst>
          </p:cNvPr>
          <p:cNvSpPr/>
          <p:nvPr/>
        </p:nvSpPr>
        <p:spPr bwMode="white">
          <a:xfrm>
            <a:off x="1159798" y="2579100"/>
            <a:ext cx="542720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16D84A-FBA8-4753-E522-559DC904AC7F}"/>
              </a:ext>
            </a:extLst>
          </p:cNvPr>
          <p:cNvSpPr/>
          <p:nvPr/>
        </p:nvSpPr>
        <p:spPr bwMode="white">
          <a:xfrm>
            <a:off x="3111687" y="2560014"/>
            <a:ext cx="2199445" cy="4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75062E-E7FC-4B9D-77B8-EE73F4F83EF9}"/>
              </a:ext>
            </a:extLst>
          </p:cNvPr>
          <p:cNvSpPr/>
          <p:nvPr/>
        </p:nvSpPr>
        <p:spPr bwMode="white">
          <a:xfrm>
            <a:off x="6729823" y="2560014"/>
            <a:ext cx="2208967" cy="49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11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E1DAC-29AF-477E-327E-86C492504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D40E5-2249-1DDC-566E-002B20AF52EA}"/>
              </a:ext>
            </a:extLst>
          </p:cNvPr>
          <p:cNvSpPr/>
          <p:nvPr/>
        </p:nvSpPr>
        <p:spPr bwMode="white">
          <a:xfrm>
            <a:off x="8081863" y="1471939"/>
            <a:ext cx="2380353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EB28C-1C60-B5E3-888C-F085DAD2FB23}"/>
              </a:ext>
            </a:extLst>
          </p:cNvPr>
          <p:cNvSpPr/>
          <p:nvPr/>
        </p:nvSpPr>
        <p:spPr bwMode="white">
          <a:xfrm>
            <a:off x="1207405" y="2501843"/>
            <a:ext cx="552241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9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A6B98-B844-BF97-73F1-2486A4C7E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60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EE2772-0D33-0596-B910-3C21C5EE7E77}"/>
              </a:ext>
            </a:extLst>
          </p:cNvPr>
          <p:cNvSpPr/>
          <p:nvPr/>
        </p:nvSpPr>
        <p:spPr bwMode="white">
          <a:xfrm>
            <a:off x="3559193" y="4084635"/>
            <a:ext cx="1713853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795E40-EC97-4166-2864-44B61DF7E05B}"/>
              </a:ext>
            </a:extLst>
          </p:cNvPr>
          <p:cNvSpPr/>
          <p:nvPr/>
        </p:nvSpPr>
        <p:spPr bwMode="white">
          <a:xfrm>
            <a:off x="7680176" y="5013176"/>
            <a:ext cx="2534483" cy="53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2E005-46B2-64DE-93FE-9265657AD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CD798-D060-794F-1C24-34FA1F390F5C}"/>
              </a:ext>
            </a:extLst>
          </p:cNvPr>
          <p:cNvSpPr/>
          <p:nvPr/>
        </p:nvSpPr>
        <p:spPr bwMode="white">
          <a:xfrm>
            <a:off x="7586750" y="1424062"/>
            <a:ext cx="2884988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5A27A-1369-D6CA-DF84-4D97F20F4129}"/>
              </a:ext>
            </a:extLst>
          </p:cNvPr>
          <p:cNvSpPr/>
          <p:nvPr/>
        </p:nvSpPr>
        <p:spPr bwMode="white">
          <a:xfrm>
            <a:off x="1150277" y="2433901"/>
            <a:ext cx="542720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7DA63-5F61-7A8E-C93D-972CDAB537C1}"/>
              </a:ext>
            </a:extLst>
          </p:cNvPr>
          <p:cNvSpPr/>
          <p:nvPr/>
        </p:nvSpPr>
        <p:spPr bwMode="white">
          <a:xfrm>
            <a:off x="7586750" y="3443741"/>
            <a:ext cx="2875465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151828-F5DC-B5F5-9E79-622A424D8FF5}"/>
              </a:ext>
            </a:extLst>
          </p:cNvPr>
          <p:cNvSpPr/>
          <p:nvPr/>
        </p:nvSpPr>
        <p:spPr bwMode="white">
          <a:xfrm>
            <a:off x="1150277" y="4444053"/>
            <a:ext cx="552241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8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D28E3-E123-6428-FDF6-532D55C31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02468"/>
            <a:ext cx="11340000" cy="575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8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E6FE6-A1BB-0137-BD08-4C69D179A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13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494E8-B69B-195C-66AC-39783F42A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405" y="993861"/>
            <a:ext cx="109425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51023-878F-8D6A-52DC-EDFE7B628CC6}"/>
              </a:ext>
            </a:extLst>
          </p:cNvPr>
          <p:cNvSpPr/>
          <p:nvPr/>
        </p:nvSpPr>
        <p:spPr bwMode="white">
          <a:xfrm>
            <a:off x="10519832" y="5160324"/>
            <a:ext cx="523700" cy="47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D6355B-44C0-A07B-D29C-EF383B5B6397}"/>
              </a:ext>
            </a:extLst>
          </p:cNvPr>
          <p:cNvSpPr/>
          <p:nvPr/>
        </p:nvSpPr>
        <p:spPr bwMode="white">
          <a:xfrm>
            <a:off x="2048738" y="6135259"/>
            <a:ext cx="1065777" cy="47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9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9983B-1C04-2F8C-2435-40BC25590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74F14-4613-CFEB-ED86-AF1A3E73EC5C}"/>
              </a:ext>
            </a:extLst>
          </p:cNvPr>
          <p:cNvSpPr/>
          <p:nvPr/>
        </p:nvSpPr>
        <p:spPr bwMode="white">
          <a:xfrm>
            <a:off x="3911486" y="3491375"/>
            <a:ext cx="3313450" cy="5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F6BFD-4092-1898-952C-E08039921F8D}"/>
              </a:ext>
            </a:extLst>
          </p:cNvPr>
          <p:cNvSpPr/>
          <p:nvPr/>
        </p:nvSpPr>
        <p:spPr bwMode="white">
          <a:xfrm>
            <a:off x="5044534" y="5511054"/>
            <a:ext cx="2742166" cy="4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97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B89F5-ECDF-8CE2-0ADF-F11E12F9C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9CA00-D5C1-C62A-75C9-339CBFFFAB15}"/>
              </a:ext>
            </a:extLst>
          </p:cNvPr>
          <p:cNvSpPr/>
          <p:nvPr/>
        </p:nvSpPr>
        <p:spPr bwMode="white">
          <a:xfrm>
            <a:off x="9919496" y="2482287"/>
            <a:ext cx="561763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D5536-A70F-F621-2C51-5ADA8F1705FD}"/>
              </a:ext>
            </a:extLst>
          </p:cNvPr>
          <p:cNvSpPr/>
          <p:nvPr/>
        </p:nvSpPr>
        <p:spPr bwMode="white">
          <a:xfrm>
            <a:off x="1159798" y="3492730"/>
            <a:ext cx="2761209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970F66-B1EB-581C-61CA-61198192EB83}"/>
              </a:ext>
            </a:extLst>
          </p:cNvPr>
          <p:cNvSpPr/>
          <p:nvPr/>
        </p:nvSpPr>
        <p:spPr bwMode="white">
          <a:xfrm>
            <a:off x="8795969" y="4493641"/>
            <a:ext cx="1094962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5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9C1F8-0BD1-4CE2-C973-A124BE738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C7001-0B44-C7F7-5938-DCAA45D7113F}"/>
              </a:ext>
            </a:extLst>
          </p:cNvPr>
          <p:cNvSpPr/>
          <p:nvPr/>
        </p:nvSpPr>
        <p:spPr bwMode="white">
          <a:xfrm>
            <a:off x="7339193" y="1567252"/>
            <a:ext cx="1628161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902C7A-A600-CF02-13FA-1160ADCF7518}"/>
              </a:ext>
            </a:extLst>
          </p:cNvPr>
          <p:cNvSpPr/>
          <p:nvPr/>
        </p:nvSpPr>
        <p:spPr bwMode="white">
          <a:xfrm>
            <a:off x="3997178" y="2530266"/>
            <a:ext cx="1085440" cy="49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4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62825-04E7-EAD2-8520-232E34863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4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FDDFB-9365-C23E-BD85-43DCD7A29F43}"/>
              </a:ext>
            </a:extLst>
          </p:cNvPr>
          <p:cNvSpPr/>
          <p:nvPr/>
        </p:nvSpPr>
        <p:spPr bwMode="white">
          <a:xfrm>
            <a:off x="5472997" y="2328730"/>
            <a:ext cx="1666246" cy="5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E9FD38-AA26-68E3-68FE-32B62ED5681D}"/>
              </a:ext>
            </a:extLst>
          </p:cNvPr>
          <p:cNvSpPr/>
          <p:nvPr/>
        </p:nvSpPr>
        <p:spPr bwMode="white">
          <a:xfrm>
            <a:off x="9557682" y="2338253"/>
            <a:ext cx="1075919" cy="49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86643E-678D-EC5E-753B-E28D19C4BEE9}"/>
              </a:ext>
            </a:extLst>
          </p:cNvPr>
          <p:cNvSpPr/>
          <p:nvPr/>
        </p:nvSpPr>
        <p:spPr bwMode="white">
          <a:xfrm>
            <a:off x="6844080" y="3300131"/>
            <a:ext cx="1694811" cy="50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55A622-A907-B38C-9B02-021EC0965202}"/>
              </a:ext>
            </a:extLst>
          </p:cNvPr>
          <p:cNvSpPr/>
          <p:nvPr/>
        </p:nvSpPr>
        <p:spPr bwMode="white">
          <a:xfrm>
            <a:off x="8567455" y="5214362"/>
            <a:ext cx="1637683" cy="5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9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D67A5-8E05-A246-DCA5-0A583AA18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790A8A-4A5A-CCEE-0B6E-95C9072C98BD}"/>
              </a:ext>
            </a:extLst>
          </p:cNvPr>
          <p:cNvSpPr/>
          <p:nvPr/>
        </p:nvSpPr>
        <p:spPr bwMode="white">
          <a:xfrm>
            <a:off x="5139748" y="2473266"/>
            <a:ext cx="1694811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A99E3E-F4C3-3563-8CCD-C3B43E4F5600}"/>
              </a:ext>
            </a:extLst>
          </p:cNvPr>
          <p:cNvSpPr/>
          <p:nvPr/>
        </p:nvSpPr>
        <p:spPr bwMode="white">
          <a:xfrm>
            <a:off x="2616574" y="3436441"/>
            <a:ext cx="2208967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9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6F595-24B2-C70E-8514-496E0041C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1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1D0C6-D709-634D-5AF3-D30A39724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215009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104C72-2658-7ECF-1153-77F26336096A}"/>
              </a:ext>
            </a:extLst>
          </p:cNvPr>
          <p:cNvSpPr/>
          <p:nvPr/>
        </p:nvSpPr>
        <p:spPr bwMode="white">
          <a:xfrm>
            <a:off x="10313203" y="4311689"/>
            <a:ext cx="376658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9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D6F8E-0716-3905-232A-A55CB109E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3BB82-490A-0338-B665-E885767FA53D}"/>
              </a:ext>
            </a:extLst>
          </p:cNvPr>
          <p:cNvSpPr/>
          <p:nvPr/>
        </p:nvSpPr>
        <p:spPr bwMode="white">
          <a:xfrm>
            <a:off x="10433652" y="2425114"/>
            <a:ext cx="342770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BBC31-7A6D-78C4-C277-059D7C293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644" y="836712"/>
            <a:ext cx="753671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9A46CE-4C31-9EA0-8DD0-4093CFC3B926}"/>
              </a:ext>
            </a:extLst>
          </p:cNvPr>
          <p:cNvSpPr/>
          <p:nvPr/>
        </p:nvSpPr>
        <p:spPr bwMode="white">
          <a:xfrm>
            <a:off x="8984756" y="3735896"/>
            <a:ext cx="240466" cy="26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0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