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2"/>
    <p:sldId id="368" r:id="rId3"/>
    <p:sldId id="367" r:id="rId4"/>
    <p:sldId id="366" r:id="rId5"/>
    <p:sldId id="365" r:id="rId6"/>
    <p:sldId id="364" r:id="rId7"/>
    <p:sldId id="363" r:id="rId8"/>
    <p:sldId id="361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8" r:id="rId20"/>
    <p:sldId id="347" r:id="rId21"/>
    <p:sldId id="346" r:id="rId22"/>
    <p:sldId id="345" r:id="rId23"/>
    <p:sldId id="344" r:id="rId24"/>
    <p:sldId id="343" r:id="rId25"/>
    <p:sldId id="369" r:id="rId26"/>
    <p:sldId id="342" r:id="rId27"/>
    <p:sldId id="341" r:id="rId28"/>
    <p:sldId id="339" r:id="rId29"/>
    <p:sldId id="338" r:id="rId30"/>
    <p:sldId id="337" r:id="rId31"/>
    <p:sldId id="336" r:id="rId32"/>
    <p:sldId id="334" r:id="rId33"/>
    <p:sldId id="333" r:id="rId34"/>
    <p:sldId id="331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9" autoAdjust="0"/>
    <p:restoredTop sz="94660"/>
  </p:normalViewPr>
  <p:slideViewPr>
    <p:cSldViewPr showGuides="1">
      <p:cViewPr>
        <p:scale>
          <a:sx n="75" d="100"/>
          <a:sy n="75" d="100"/>
        </p:scale>
        <p:origin x="82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40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8E34E-2D6D-1309-7B7E-73E20F5DF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>
            <a:fillRect/>
          </a:stretch>
        </p:blipFill>
        <p:spPr>
          <a:xfrm>
            <a:off x="3516032" y="2947585"/>
            <a:ext cx="5159936" cy="962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DA939-F515-26E4-0EDF-B46492CD0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9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18626-18E1-CC6B-4FCC-7369B3758E4F}"/>
              </a:ext>
            </a:extLst>
          </p:cNvPr>
          <p:cNvSpPr/>
          <p:nvPr/>
        </p:nvSpPr>
        <p:spPr bwMode="white">
          <a:xfrm>
            <a:off x="10681209" y="1462940"/>
            <a:ext cx="342770" cy="30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C3FCC-65D7-BFD8-461A-23B6837D5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1587F-E4CD-62AD-89DE-3567F15A0DF6}"/>
              </a:ext>
            </a:extLst>
          </p:cNvPr>
          <p:cNvSpPr/>
          <p:nvPr/>
        </p:nvSpPr>
        <p:spPr bwMode="white">
          <a:xfrm>
            <a:off x="10662166" y="1443323"/>
            <a:ext cx="352292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7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DD630-AB33-024F-8C87-ABA603AEC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0AEE7-DEB8-001B-D4A5-CDF0D3E96F87}"/>
              </a:ext>
            </a:extLst>
          </p:cNvPr>
          <p:cNvSpPr/>
          <p:nvPr/>
        </p:nvSpPr>
        <p:spPr bwMode="white">
          <a:xfrm>
            <a:off x="10662166" y="1462455"/>
            <a:ext cx="352292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2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43329-939A-6F74-A302-89BD8CA25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C8207-DD1B-424F-2CDF-E851705A5749}"/>
              </a:ext>
            </a:extLst>
          </p:cNvPr>
          <p:cNvSpPr/>
          <p:nvPr/>
        </p:nvSpPr>
        <p:spPr bwMode="white">
          <a:xfrm>
            <a:off x="10662166" y="1452837"/>
            <a:ext cx="352292" cy="3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B7F0E-5421-B44D-0E25-A9A263B9E98C}"/>
              </a:ext>
            </a:extLst>
          </p:cNvPr>
          <p:cNvSpPr/>
          <p:nvPr/>
        </p:nvSpPr>
        <p:spPr bwMode="white">
          <a:xfrm>
            <a:off x="10662166" y="2797255"/>
            <a:ext cx="352292" cy="3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3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F9AB1-7695-7887-495C-66915E8E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9F780-3184-95B9-38D1-80AED4609B74}"/>
              </a:ext>
            </a:extLst>
          </p:cNvPr>
          <p:cNvSpPr/>
          <p:nvPr/>
        </p:nvSpPr>
        <p:spPr bwMode="white">
          <a:xfrm>
            <a:off x="10690730" y="2101948"/>
            <a:ext cx="304685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4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5B0C7-FACE-6516-88C8-628954684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0A8D2-FB44-FDBF-0113-C2F719DA0F03}"/>
              </a:ext>
            </a:extLst>
          </p:cNvPr>
          <p:cNvSpPr/>
          <p:nvPr/>
        </p:nvSpPr>
        <p:spPr bwMode="white">
          <a:xfrm>
            <a:off x="10690730" y="2787477"/>
            <a:ext cx="304685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8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0904E-7345-1F69-9926-419269886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175EA-8C42-E051-A81B-A202A9EDA670}"/>
              </a:ext>
            </a:extLst>
          </p:cNvPr>
          <p:cNvSpPr/>
          <p:nvPr/>
        </p:nvSpPr>
        <p:spPr bwMode="white">
          <a:xfrm>
            <a:off x="10700251" y="1443302"/>
            <a:ext cx="285642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24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BCAD0-9A1B-9FCC-F42B-D9B5AC9C2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C6888-8CC1-60F3-5106-4375BFC1917D}"/>
              </a:ext>
            </a:extLst>
          </p:cNvPr>
          <p:cNvSpPr/>
          <p:nvPr/>
        </p:nvSpPr>
        <p:spPr bwMode="white">
          <a:xfrm>
            <a:off x="10662166" y="1433502"/>
            <a:ext cx="352292" cy="3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7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610D0-2124-2981-CFCF-A0285ED3B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5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5BD14E-E82F-D1E1-A9D6-2BF99980D9DD}"/>
              </a:ext>
            </a:extLst>
          </p:cNvPr>
          <p:cNvSpPr/>
          <p:nvPr/>
        </p:nvSpPr>
        <p:spPr bwMode="white">
          <a:xfrm>
            <a:off x="10700251" y="1433742"/>
            <a:ext cx="285642" cy="3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E5EC4CB-4810-D976-E044-90CE93F21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301729"/>
            <a:ext cx="11340000" cy="146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6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A5463-364F-D972-8E57-1FEFD639F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41D00-E4BF-3C6D-4C24-B26684386100}"/>
              </a:ext>
            </a:extLst>
          </p:cNvPr>
          <p:cNvSpPr/>
          <p:nvPr/>
        </p:nvSpPr>
        <p:spPr bwMode="white">
          <a:xfrm>
            <a:off x="10690730" y="2149854"/>
            <a:ext cx="304685" cy="30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02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EB22B-3EE0-3033-3C52-3CE5FDECE5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9680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3CC19-EFF7-A08B-93D7-CE03FF45305F}"/>
              </a:ext>
            </a:extLst>
          </p:cNvPr>
          <p:cNvSpPr/>
          <p:nvPr/>
        </p:nvSpPr>
        <p:spPr bwMode="white">
          <a:xfrm>
            <a:off x="10496389" y="2268135"/>
            <a:ext cx="267824" cy="2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3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455F8-07B9-D09F-82D1-E35E245F5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3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8BEAC5-1E35-BDA3-FE98-19482D5449FC}"/>
              </a:ext>
            </a:extLst>
          </p:cNvPr>
          <p:cNvSpPr/>
          <p:nvPr/>
        </p:nvSpPr>
        <p:spPr bwMode="white">
          <a:xfrm>
            <a:off x="10719294" y="2157397"/>
            <a:ext cx="285642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61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C5B66-FE7E-705F-348D-6F7845D614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514" y="836712"/>
            <a:ext cx="84009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72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DDF4A-2B06-9F95-5EAC-DE640CD21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42A53-BCCB-0E06-85AF-770EC154639E}"/>
              </a:ext>
            </a:extLst>
          </p:cNvPr>
          <p:cNvSpPr/>
          <p:nvPr/>
        </p:nvSpPr>
        <p:spPr bwMode="white">
          <a:xfrm>
            <a:off x="1388312" y="2149531"/>
            <a:ext cx="342770" cy="2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6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C3358-2406-6A8E-604A-39B68154F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3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982DC-CD91-D820-08E7-FAF0A77B0FF4}"/>
              </a:ext>
            </a:extLst>
          </p:cNvPr>
          <p:cNvSpPr/>
          <p:nvPr/>
        </p:nvSpPr>
        <p:spPr bwMode="white">
          <a:xfrm>
            <a:off x="3092644" y="2151027"/>
            <a:ext cx="323727" cy="2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D6B317-5922-A328-F823-6CABEB2AB6DC}"/>
              </a:ext>
            </a:extLst>
          </p:cNvPr>
          <p:cNvSpPr/>
          <p:nvPr/>
        </p:nvSpPr>
        <p:spPr bwMode="white">
          <a:xfrm>
            <a:off x="4254256" y="2112799"/>
            <a:ext cx="847405" cy="38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780156-97A2-911F-2F2D-DCC3470D6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4"/>
          <a:stretch>
            <a:fillRect/>
          </a:stretch>
        </p:blipFill>
        <p:spPr>
          <a:xfrm>
            <a:off x="1895514" y="2437736"/>
            <a:ext cx="8400972" cy="426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76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28029-177E-6F00-60FE-081E9C65B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03205-2C6D-1FEA-0B50-59AEA542B7E2}"/>
              </a:ext>
            </a:extLst>
          </p:cNvPr>
          <p:cNvSpPr/>
          <p:nvPr/>
        </p:nvSpPr>
        <p:spPr bwMode="white">
          <a:xfrm>
            <a:off x="2235717" y="2205319"/>
            <a:ext cx="323727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B3332-C6AC-0800-750C-A5B3F4F0163F}"/>
              </a:ext>
            </a:extLst>
          </p:cNvPr>
          <p:cNvSpPr/>
          <p:nvPr/>
        </p:nvSpPr>
        <p:spPr bwMode="white">
          <a:xfrm>
            <a:off x="3387808" y="2167210"/>
            <a:ext cx="1304433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41139A-3166-1E26-FA5C-365DB9C119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4"/>
          <a:stretch>
            <a:fillRect/>
          </a:stretch>
        </p:blipFill>
        <p:spPr>
          <a:xfrm>
            <a:off x="1895514" y="2437736"/>
            <a:ext cx="8400972" cy="426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8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E9357-AF92-4FFF-235E-DDEF78893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FAFCD-72C5-FD21-8A70-2243C8D03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4"/>
          <a:stretch>
            <a:fillRect/>
          </a:stretch>
        </p:blipFill>
        <p:spPr>
          <a:xfrm>
            <a:off x="360000" y="1135457"/>
            <a:ext cx="11340000" cy="2709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6527F-A21C-466C-0E5C-1C52BDBCBEF1}"/>
              </a:ext>
            </a:extLst>
          </p:cNvPr>
          <p:cNvSpPr/>
          <p:nvPr/>
        </p:nvSpPr>
        <p:spPr bwMode="white">
          <a:xfrm>
            <a:off x="6939294" y="2660040"/>
            <a:ext cx="3427707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82B7F3-FBF2-2E77-D24C-A7F3651D06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4"/>
          <a:stretch>
            <a:fillRect/>
          </a:stretch>
        </p:blipFill>
        <p:spPr>
          <a:xfrm>
            <a:off x="4950800" y="3068960"/>
            <a:ext cx="7404694" cy="37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88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AE5E1-C9AE-FF28-36D9-48E9AF03F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38"/>
          <a:stretch>
            <a:fillRect/>
          </a:stretch>
        </p:blipFill>
        <p:spPr>
          <a:xfrm>
            <a:off x="852000" y="644245"/>
            <a:ext cx="11340000" cy="27847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0A19B-00C1-8E8C-2911-A4CB3C3A2A98}"/>
              </a:ext>
            </a:extLst>
          </p:cNvPr>
          <p:cNvSpPr/>
          <p:nvPr/>
        </p:nvSpPr>
        <p:spPr bwMode="white">
          <a:xfrm>
            <a:off x="2308775" y="1589970"/>
            <a:ext cx="323727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D8F99A-3C21-BEF7-AA54-3F422D32C4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4"/>
          <a:stretch>
            <a:fillRect/>
          </a:stretch>
        </p:blipFill>
        <p:spPr>
          <a:xfrm>
            <a:off x="2846599" y="3421608"/>
            <a:ext cx="6498801" cy="330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79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CA5B6-EB8B-255F-FB44-DC73711F6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204547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BFAB74-A2D3-86A2-EFCE-C427222305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209274"/>
            <a:ext cx="9073008" cy="352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370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A763D-C6BD-4A55-07E2-C80129B71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5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C29F3-F231-05F7-D4E0-64A743823FE1}"/>
              </a:ext>
            </a:extLst>
          </p:cNvPr>
          <p:cNvSpPr/>
          <p:nvPr/>
        </p:nvSpPr>
        <p:spPr bwMode="white">
          <a:xfrm>
            <a:off x="1407355" y="2129031"/>
            <a:ext cx="1294911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5FCF6-95A9-B7E3-F9B4-CA8235BFEA61}"/>
              </a:ext>
            </a:extLst>
          </p:cNvPr>
          <p:cNvSpPr/>
          <p:nvPr/>
        </p:nvSpPr>
        <p:spPr bwMode="white">
          <a:xfrm>
            <a:off x="9938539" y="2148084"/>
            <a:ext cx="875969" cy="36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8B41F4-D511-3942-C03D-FD51A95573E2}"/>
              </a:ext>
            </a:extLst>
          </p:cNvPr>
          <p:cNvSpPr/>
          <p:nvPr/>
        </p:nvSpPr>
        <p:spPr bwMode="white">
          <a:xfrm>
            <a:off x="969370" y="2814949"/>
            <a:ext cx="447506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FA4FFDF-E5FA-C9BC-8458-180E42F7B3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66" y="2814949"/>
            <a:ext cx="9577064" cy="372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7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CF9EA-4A6E-AFA7-6D62-A05C12DF6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5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7C4D3-8A76-798F-A1DE-313FAB86BCA7}"/>
              </a:ext>
            </a:extLst>
          </p:cNvPr>
          <p:cNvSpPr/>
          <p:nvPr/>
        </p:nvSpPr>
        <p:spPr bwMode="white">
          <a:xfrm>
            <a:off x="7986649" y="1396155"/>
            <a:ext cx="1751939" cy="39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399AC-FE62-D993-533C-73F43C2F5286}"/>
              </a:ext>
            </a:extLst>
          </p:cNvPr>
          <p:cNvSpPr/>
          <p:nvPr/>
        </p:nvSpPr>
        <p:spPr bwMode="white">
          <a:xfrm>
            <a:off x="9491032" y="2084779"/>
            <a:ext cx="866448" cy="38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7F3658-D0BA-7CE9-BAA5-612B008B25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786122"/>
            <a:ext cx="9577064" cy="372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5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A5536-E234-45C3-D8D3-945BD5C07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2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4DC0B-2B8D-0418-DFD8-8F464E5021CA}"/>
              </a:ext>
            </a:extLst>
          </p:cNvPr>
          <p:cNvSpPr/>
          <p:nvPr/>
        </p:nvSpPr>
        <p:spPr bwMode="white">
          <a:xfrm>
            <a:off x="10700251" y="1452930"/>
            <a:ext cx="304685" cy="31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17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CFE69-360C-1783-BE5A-D0BE74F193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B722E-9E39-661F-CAA2-FEE54678208D}"/>
              </a:ext>
            </a:extLst>
          </p:cNvPr>
          <p:cNvSpPr/>
          <p:nvPr/>
        </p:nvSpPr>
        <p:spPr bwMode="white">
          <a:xfrm>
            <a:off x="7681964" y="1386110"/>
            <a:ext cx="866448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A9350-32CD-F4A6-6892-1B4D70716DF5}"/>
              </a:ext>
            </a:extLst>
          </p:cNvPr>
          <p:cNvSpPr/>
          <p:nvPr/>
        </p:nvSpPr>
        <p:spPr bwMode="white">
          <a:xfrm>
            <a:off x="9462468" y="3436334"/>
            <a:ext cx="1352040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44C003-AEB2-5929-47AE-7EE62494E079}"/>
              </a:ext>
            </a:extLst>
          </p:cNvPr>
          <p:cNvSpPr/>
          <p:nvPr/>
        </p:nvSpPr>
        <p:spPr bwMode="white">
          <a:xfrm>
            <a:off x="969370" y="4122920"/>
            <a:ext cx="2542216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359714-D791-852A-8A81-AA014A025A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85" t="23952"/>
          <a:stretch>
            <a:fillRect/>
          </a:stretch>
        </p:blipFill>
        <p:spPr>
          <a:xfrm>
            <a:off x="5519936" y="3979880"/>
            <a:ext cx="5604000" cy="283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8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7BB31-8A95-C868-FB4F-FEDB44448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4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950453-F336-4D0E-9E87-7CAE67CE3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246490"/>
            <a:ext cx="11340000" cy="142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361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972C1-6C3F-8E5F-3205-EE27B6637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6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5664B-FFF3-C577-F993-E92D93982EA2}"/>
              </a:ext>
            </a:extLst>
          </p:cNvPr>
          <p:cNvSpPr/>
          <p:nvPr/>
        </p:nvSpPr>
        <p:spPr bwMode="white">
          <a:xfrm>
            <a:off x="1397833" y="2081794"/>
            <a:ext cx="1304433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6AFF1-6626-E7C3-8CBE-8378ABC95ADE}"/>
              </a:ext>
            </a:extLst>
          </p:cNvPr>
          <p:cNvSpPr/>
          <p:nvPr/>
        </p:nvSpPr>
        <p:spPr bwMode="white">
          <a:xfrm>
            <a:off x="5920503" y="2768029"/>
            <a:ext cx="1275869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4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40FDC-1A91-102F-8856-BA81E8693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93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FD31D-4709-5360-D6AD-B1C59FA9FEEE}"/>
              </a:ext>
            </a:extLst>
          </p:cNvPr>
          <p:cNvSpPr/>
          <p:nvPr/>
        </p:nvSpPr>
        <p:spPr bwMode="white">
          <a:xfrm>
            <a:off x="3540151" y="2037954"/>
            <a:ext cx="2580302" cy="39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D4C78F-5AEE-E378-7227-CB03F2846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1935"/>
            <a:ext cx="11340000" cy="13907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188D2-07A2-690E-EAF2-B6C6F645AE81}"/>
              </a:ext>
            </a:extLst>
          </p:cNvPr>
          <p:cNvSpPr/>
          <p:nvPr/>
        </p:nvSpPr>
        <p:spPr bwMode="white">
          <a:xfrm>
            <a:off x="1416876" y="3521620"/>
            <a:ext cx="866448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6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5E18A-8866-8737-EA81-6729E9DA5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3B934-FAD4-04A0-439B-333DF5C82727}"/>
              </a:ext>
            </a:extLst>
          </p:cNvPr>
          <p:cNvSpPr/>
          <p:nvPr/>
        </p:nvSpPr>
        <p:spPr bwMode="white">
          <a:xfrm>
            <a:off x="10376523" y="1338306"/>
            <a:ext cx="42846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915DA7-D7FD-98A2-D3FF-2E3B3BF5E4A0}"/>
              </a:ext>
            </a:extLst>
          </p:cNvPr>
          <p:cNvSpPr/>
          <p:nvPr/>
        </p:nvSpPr>
        <p:spPr bwMode="white">
          <a:xfrm>
            <a:off x="978891" y="2024146"/>
            <a:ext cx="856926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C08F4-19C9-A279-A6C5-8757CD9E81D5}"/>
              </a:ext>
            </a:extLst>
          </p:cNvPr>
          <p:cNvSpPr/>
          <p:nvPr/>
        </p:nvSpPr>
        <p:spPr bwMode="white">
          <a:xfrm>
            <a:off x="4635113" y="2024146"/>
            <a:ext cx="875969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3506D-987B-2D8C-31BD-549D4CE8C33E}"/>
              </a:ext>
            </a:extLst>
          </p:cNvPr>
          <p:cNvSpPr/>
          <p:nvPr/>
        </p:nvSpPr>
        <p:spPr bwMode="white">
          <a:xfrm>
            <a:off x="7434408" y="3567285"/>
            <a:ext cx="418942" cy="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2DA8A8-1745-DABB-32D4-EDC3782E48B5}"/>
              </a:ext>
            </a:extLst>
          </p:cNvPr>
          <p:cNvSpPr/>
          <p:nvPr/>
        </p:nvSpPr>
        <p:spPr bwMode="white">
          <a:xfrm>
            <a:off x="3987657" y="4081665"/>
            <a:ext cx="1704332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7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228FC-D8EE-5990-0421-31A59B7C82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8794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274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3F9D1-C60A-99A1-3DC3-EE25A88BD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707720" y="1196752"/>
            <a:ext cx="10776560" cy="548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282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61745-883E-12CB-8248-9B6D9E32B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2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89FBC3-790B-3D19-DE65-87C721FD781B}"/>
              </a:ext>
            </a:extLst>
          </p:cNvPr>
          <p:cNvSpPr/>
          <p:nvPr/>
        </p:nvSpPr>
        <p:spPr bwMode="white">
          <a:xfrm>
            <a:off x="1407355" y="2024685"/>
            <a:ext cx="6512645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EFFAE-4ED8-21E2-F3E5-0F7CE19EF863}"/>
              </a:ext>
            </a:extLst>
          </p:cNvPr>
          <p:cNvSpPr/>
          <p:nvPr/>
        </p:nvSpPr>
        <p:spPr bwMode="white">
          <a:xfrm>
            <a:off x="1835818" y="2710987"/>
            <a:ext cx="1723375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2AE874-CBD8-FA19-C925-30E193FDFE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4871864" y="3085598"/>
            <a:ext cx="6384072" cy="325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7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E5CB0-E9AF-D6D6-1C8D-C54DB124B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27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F7D59-8490-D844-A0E8-603E65D19367}"/>
              </a:ext>
            </a:extLst>
          </p:cNvPr>
          <p:cNvSpPr/>
          <p:nvPr/>
        </p:nvSpPr>
        <p:spPr bwMode="white">
          <a:xfrm>
            <a:off x="6663173" y="1396295"/>
            <a:ext cx="1285390" cy="38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3B6CD60-F2F7-C280-F8C6-3A65C8C87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2209479"/>
            <a:ext cx="6384072" cy="325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47EAC-BB20-A08A-B4F7-44302D700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7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38F152-F1FA-1111-1ECF-56DD028F8D8B}"/>
              </a:ext>
            </a:extLst>
          </p:cNvPr>
          <p:cNvSpPr/>
          <p:nvPr/>
        </p:nvSpPr>
        <p:spPr bwMode="white">
          <a:xfrm>
            <a:off x="1454962" y="2036601"/>
            <a:ext cx="428463" cy="38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E7D9BE-C5FE-6785-286F-9E2E12774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2780928"/>
            <a:ext cx="6384072" cy="325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5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E5D33-1B55-0BBE-D596-240322F96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3CE7F8-B2DF-3CEE-D63F-1F1C3054D84F}"/>
              </a:ext>
            </a:extLst>
          </p:cNvPr>
          <p:cNvSpPr/>
          <p:nvPr/>
        </p:nvSpPr>
        <p:spPr bwMode="white">
          <a:xfrm>
            <a:off x="10709773" y="1443380"/>
            <a:ext cx="304685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A4861-68C0-D5BE-14B9-1DB11A838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07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7BD93-9753-0BC2-B884-CEEE854B3CB5}"/>
              </a:ext>
            </a:extLst>
          </p:cNvPr>
          <p:cNvSpPr/>
          <p:nvPr/>
        </p:nvSpPr>
        <p:spPr bwMode="white">
          <a:xfrm>
            <a:off x="2045289" y="2052737"/>
            <a:ext cx="6407909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F9133C-1DD9-5197-9DAF-59A78F53E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>
            <a:fillRect/>
          </a:stretch>
        </p:blipFill>
        <p:spPr>
          <a:xfrm>
            <a:off x="2903964" y="2780928"/>
            <a:ext cx="6384072" cy="325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8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E2D65-0B55-EB28-E5EA-0D8873B7B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02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BD3B5-5A26-51A3-99B1-8C8D0CEA02EE}"/>
              </a:ext>
            </a:extLst>
          </p:cNvPr>
          <p:cNvSpPr/>
          <p:nvPr/>
        </p:nvSpPr>
        <p:spPr bwMode="white">
          <a:xfrm>
            <a:off x="10719294" y="1452559"/>
            <a:ext cx="285642" cy="3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15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DF2FE-09E4-A28D-8D5E-929D8BBB2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41671-DBF7-A269-6073-C4EDCDD5EBD6}"/>
              </a:ext>
            </a:extLst>
          </p:cNvPr>
          <p:cNvSpPr/>
          <p:nvPr/>
        </p:nvSpPr>
        <p:spPr bwMode="white">
          <a:xfrm>
            <a:off x="10681209" y="1452956"/>
            <a:ext cx="342770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30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8E56B-FDD9-FAD9-7985-C8B3111CB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350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16DA95-5DC9-98D7-7EB4-803D8C18DF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74" y="2687501"/>
            <a:ext cx="11340000" cy="1472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70209-29D8-3047-F207-5753274D2923}"/>
              </a:ext>
            </a:extLst>
          </p:cNvPr>
          <p:cNvSpPr/>
          <p:nvPr/>
        </p:nvSpPr>
        <p:spPr bwMode="white">
          <a:xfrm>
            <a:off x="10652741" y="2945589"/>
            <a:ext cx="304685" cy="31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4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150E9-20A8-1601-4DFE-5BA2C12ECB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128488" cy="3898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75E39-7AFC-1D18-2CBB-27D0C6493885}"/>
              </a:ext>
            </a:extLst>
          </p:cNvPr>
          <p:cNvSpPr/>
          <p:nvPr/>
        </p:nvSpPr>
        <p:spPr bwMode="white">
          <a:xfrm>
            <a:off x="9522256" y="1325951"/>
            <a:ext cx="444440" cy="41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510E6B-32F1-D562-1AA9-DD3EF07628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5" r="75453"/>
          <a:stretch>
            <a:fillRect/>
          </a:stretch>
        </p:blipFill>
        <p:spPr>
          <a:xfrm>
            <a:off x="9829144" y="1844824"/>
            <a:ext cx="2351584" cy="294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8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1E1A6-F2FB-4739-B555-B02812D55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680F0-7EF6-2E96-DCBB-ACE28CC944CC}"/>
              </a:ext>
            </a:extLst>
          </p:cNvPr>
          <p:cNvSpPr/>
          <p:nvPr/>
        </p:nvSpPr>
        <p:spPr bwMode="white">
          <a:xfrm>
            <a:off x="10700251" y="2205082"/>
            <a:ext cx="304685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74F6A5-48FD-03F6-D621-6EDF0D0CC2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r="20208"/>
          <a:stretch>
            <a:fillRect/>
          </a:stretch>
        </p:blipFill>
        <p:spPr>
          <a:xfrm>
            <a:off x="8554750" y="2698331"/>
            <a:ext cx="3403399" cy="368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6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