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4" r:id="rId3"/>
    <p:sldId id="365" r:id="rId4"/>
    <p:sldId id="364" r:id="rId5"/>
    <p:sldId id="363" r:id="rId6"/>
    <p:sldId id="362" r:id="rId7"/>
    <p:sldId id="361" r:id="rId8"/>
    <p:sldId id="360" r:id="rId9"/>
    <p:sldId id="359" r:id="rId10"/>
    <p:sldId id="358" r:id="rId11"/>
    <p:sldId id="357" r:id="rId12"/>
    <p:sldId id="356" r:id="rId13"/>
    <p:sldId id="355" r:id="rId14"/>
    <p:sldId id="354" r:id="rId15"/>
    <p:sldId id="353" r:id="rId16"/>
    <p:sldId id="352" r:id="rId17"/>
    <p:sldId id="351" r:id="rId18"/>
    <p:sldId id="350" r:id="rId19"/>
    <p:sldId id="349" r:id="rId20"/>
    <p:sldId id="348" r:id="rId21"/>
    <p:sldId id="347" r:id="rId22"/>
    <p:sldId id="346" r:id="rId23"/>
    <p:sldId id="345" r:id="rId24"/>
    <p:sldId id="344" r:id="rId25"/>
    <p:sldId id="343" r:id="rId26"/>
    <p:sldId id="342" r:id="rId27"/>
    <p:sldId id="341" r:id="rId28"/>
    <p:sldId id="340" r:id="rId29"/>
    <p:sldId id="339" r:id="rId30"/>
    <p:sldId id="338" r:id="rId31"/>
    <p:sldId id="337" r:id="rId32"/>
    <p:sldId id="336" r:id="rId33"/>
    <p:sldId id="335" r:id="rId34"/>
    <p:sldId id="334" r:id="rId35"/>
    <p:sldId id="333" r:id="rId36"/>
    <p:sldId id="331" r:id="rId37"/>
    <p:sldId id="330" r:id="rId38"/>
    <p:sldId id="329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33" autoAdjust="0"/>
    <p:restoredTop sz="94660"/>
  </p:normalViewPr>
  <p:slideViewPr>
    <p:cSldViewPr showGuides="1">
      <p:cViewPr>
        <p:scale>
          <a:sx n="75" d="100"/>
          <a:sy n="75" d="100"/>
        </p:scale>
        <p:origin x="50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FAEBBD-F129-50DB-B578-235EC4E9B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868" y="2997178"/>
            <a:ext cx="7074264" cy="8636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32D7D-76BE-DA82-55FF-554881C21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4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575EE8-8CD3-3726-C000-405C35CE8326}"/>
              </a:ext>
            </a:extLst>
          </p:cNvPr>
          <p:cNvSpPr/>
          <p:nvPr/>
        </p:nvSpPr>
        <p:spPr bwMode="white">
          <a:xfrm>
            <a:off x="7405843" y="2539106"/>
            <a:ext cx="371335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39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AE8D2-FA9A-2904-8E28-44E04764D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19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5AC1D-E599-3E3C-B237-36E1E61B3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1523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5EB11-4324-F5E4-88F1-D0EEF0D4C51F}"/>
              </a:ext>
            </a:extLst>
          </p:cNvPr>
          <p:cNvSpPr/>
          <p:nvPr/>
        </p:nvSpPr>
        <p:spPr bwMode="white">
          <a:xfrm>
            <a:off x="10408522" y="2158717"/>
            <a:ext cx="332444" cy="35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24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46956A-5C3F-3368-7B21-268CFFDB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1180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093148-9286-0399-C8A2-532B97D75DCA}"/>
              </a:ext>
            </a:extLst>
          </p:cNvPr>
          <p:cNvSpPr/>
          <p:nvPr/>
        </p:nvSpPr>
        <p:spPr bwMode="white">
          <a:xfrm>
            <a:off x="10289192" y="4119390"/>
            <a:ext cx="331322" cy="35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81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22920-5E69-8323-8022-CF68957DD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999" y="959581"/>
            <a:ext cx="870200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737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848A5-600D-299D-587C-CB9BBFF97D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2816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FEDDE-A76F-BFC3-A616-24E170854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6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0352D6-561D-B6F7-8125-AD5F5AA30A0E}"/>
              </a:ext>
            </a:extLst>
          </p:cNvPr>
          <p:cNvSpPr/>
          <p:nvPr/>
        </p:nvSpPr>
        <p:spPr bwMode="white">
          <a:xfrm>
            <a:off x="8567455" y="4695391"/>
            <a:ext cx="1114005" cy="49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9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E6D9D-0DA4-7ED5-0C48-8BC9F4660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43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92B713-1196-A1A3-CE1A-71237943C040}"/>
              </a:ext>
            </a:extLst>
          </p:cNvPr>
          <p:cNvSpPr/>
          <p:nvPr/>
        </p:nvSpPr>
        <p:spPr bwMode="white">
          <a:xfrm>
            <a:off x="988413" y="1386076"/>
            <a:ext cx="485591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76B485-B18F-B331-8A05-CCF0A1900418}"/>
              </a:ext>
            </a:extLst>
          </p:cNvPr>
          <p:cNvSpPr/>
          <p:nvPr/>
        </p:nvSpPr>
        <p:spPr bwMode="white">
          <a:xfrm>
            <a:off x="997934" y="1357474"/>
            <a:ext cx="1152090" cy="5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167036-EDAA-405F-F074-6C76AC8641E6}"/>
              </a:ext>
            </a:extLst>
          </p:cNvPr>
          <p:cNvSpPr/>
          <p:nvPr/>
        </p:nvSpPr>
        <p:spPr bwMode="white">
          <a:xfrm>
            <a:off x="3759143" y="1376542"/>
            <a:ext cx="1133047" cy="4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330223-19C9-343B-545B-76786275CBF1}"/>
              </a:ext>
            </a:extLst>
          </p:cNvPr>
          <p:cNvSpPr/>
          <p:nvPr/>
        </p:nvSpPr>
        <p:spPr bwMode="white">
          <a:xfrm>
            <a:off x="8605541" y="4665740"/>
            <a:ext cx="1133047" cy="4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232E13-B93F-E801-5658-D7ECE6AA5171}"/>
              </a:ext>
            </a:extLst>
          </p:cNvPr>
          <p:cNvSpPr/>
          <p:nvPr/>
        </p:nvSpPr>
        <p:spPr bwMode="white">
          <a:xfrm>
            <a:off x="321914" y="5762140"/>
            <a:ext cx="2247052" cy="4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89D26-0576-5CAA-4873-D9E24D910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6B6E4C-925B-288E-2CF0-AC0519B5C1F0}"/>
              </a:ext>
            </a:extLst>
          </p:cNvPr>
          <p:cNvSpPr/>
          <p:nvPr/>
        </p:nvSpPr>
        <p:spPr bwMode="white">
          <a:xfrm>
            <a:off x="6567959" y="3632942"/>
            <a:ext cx="3951385" cy="48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D3BC2A-7136-4B1B-9B04-9B6412DA20F9}"/>
              </a:ext>
            </a:extLst>
          </p:cNvPr>
          <p:cNvSpPr/>
          <p:nvPr/>
        </p:nvSpPr>
        <p:spPr bwMode="white">
          <a:xfrm>
            <a:off x="1178841" y="4718394"/>
            <a:ext cx="1066397" cy="51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89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23D63-535F-7F1F-AAA9-CEF3FE4BF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33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693B00-FD16-2995-CF75-55EF7FEE5A2E}"/>
              </a:ext>
            </a:extLst>
          </p:cNvPr>
          <p:cNvSpPr/>
          <p:nvPr/>
        </p:nvSpPr>
        <p:spPr bwMode="white">
          <a:xfrm>
            <a:off x="2864130" y="3615322"/>
            <a:ext cx="4694055" cy="50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C43F32-3EF9-FB2D-AAFA-99D5ABBCD397}"/>
              </a:ext>
            </a:extLst>
          </p:cNvPr>
          <p:cNvSpPr/>
          <p:nvPr/>
        </p:nvSpPr>
        <p:spPr bwMode="white">
          <a:xfrm>
            <a:off x="9357732" y="4720475"/>
            <a:ext cx="1152090" cy="48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C607DB-0776-644A-DC6A-F0FBC6B12BDD}"/>
              </a:ext>
            </a:extLst>
          </p:cNvPr>
          <p:cNvSpPr/>
          <p:nvPr/>
        </p:nvSpPr>
        <p:spPr bwMode="white">
          <a:xfrm>
            <a:off x="1188362" y="5844682"/>
            <a:ext cx="485591" cy="46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10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4CADE-F6B6-AEA1-41A1-60CD7E1FED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97216"/>
            <a:ext cx="11340000" cy="166356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DD8EDC-1E4D-FB72-3C46-31900F4C47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772701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661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4437F-484C-077E-A79B-0A514512D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340000" cy="33825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C7071C-9243-9DA6-5995-76CA14950071}"/>
              </a:ext>
            </a:extLst>
          </p:cNvPr>
          <p:cNvSpPr/>
          <p:nvPr/>
        </p:nvSpPr>
        <p:spPr bwMode="white">
          <a:xfrm>
            <a:off x="6837325" y="2150545"/>
            <a:ext cx="2884987" cy="50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6203B5A-669F-7833-CDC5-F6651871AE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3" t="40050" r="20789"/>
          <a:stretch>
            <a:fillRect/>
          </a:stretch>
        </p:blipFill>
        <p:spPr>
          <a:xfrm>
            <a:off x="5879976" y="3031328"/>
            <a:ext cx="4104456" cy="351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0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EF24D-D778-A9AD-FC27-AB9DA089D0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26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B00A9E-4BB3-E9F2-5974-3E65543CCEA1}"/>
              </a:ext>
            </a:extLst>
          </p:cNvPr>
          <p:cNvSpPr/>
          <p:nvPr/>
        </p:nvSpPr>
        <p:spPr bwMode="white">
          <a:xfrm>
            <a:off x="6139496" y="1547751"/>
            <a:ext cx="314206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66BD44-81A0-B19B-6DF3-57D030A4DB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3" t="40050" r="20789"/>
          <a:stretch>
            <a:fillRect/>
          </a:stretch>
        </p:blipFill>
        <p:spPr>
          <a:xfrm>
            <a:off x="4043772" y="2284108"/>
            <a:ext cx="4104456" cy="351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08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9D62A-2DA1-87E3-F99A-1734AAAE2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218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3ED16B-1D84-8681-F622-9EF11470F926}"/>
              </a:ext>
            </a:extLst>
          </p:cNvPr>
          <p:cNvSpPr/>
          <p:nvPr/>
        </p:nvSpPr>
        <p:spPr bwMode="white">
          <a:xfrm>
            <a:off x="9405340" y="1482969"/>
            <a:ext cx="1123526" cy="49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DD14AD-FC23-D306-DE3C-CAD8343E9A0D}"/>
              </a:ext>
            </a:extLst>
          </p:cNvPr>
          <p:cNvSpPr/>
          <p:nvPr/>
        </p:nvSpPr>
        <p:spPr bwMode="white">
          <a:xfrm>
            <a:off x="1169319" y="2582455"/>
            <a:ext cx="1647204" cy="50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B7283A-B08F-02B4-9D27-E2FEA23E1655}"/>
              </a:ext>
            </a:extLst>
          </p:cNvPr>
          <p:cNvSpPr/>
          <p:nvPr/>
        </p:nvSpPr>
        <p:spPr bwMode="white">
          <a:xfrm>
            <a:off x="8110428" y="2582455"/>
            <a:ext cx="1094962" cy="49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A06EB5-2683-3B26-A775-73EDD7570A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3" t="40050" r="20789"/>
          <a:stretch>
            <a:fillRect/>
          </a:stretch>
        </p:blipFill>
        <p:spPr>
          <a:xfrm>
            <a:off x="4043772" y="3270828"/>
            <a:ext cx="4104456" cy="351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08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543FD-675F-B8B1-3064-356A78E17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3271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B434E-5342-8F6E-3FA6-586EF3F927DF}"/>
              </a:ext>
            </a:extLst>
          </p:cNvPr>
          <p:cNvSpPr/>
          <p:nvPr/>
        </p:nvSpPr>
        <p:spPr bwMode="white">
          <a:xfrm>
            <a:off x="7129722" y="1534678"/>
            <a:ext cx="542721" cy="49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150EA-47BC-B40A-F2AA-5519967363A3}"/>
              </a:ext>
            </a:extLst>
          </p:cNvPr>
          <p:cNvSpPr/>
          <p:nvPr/>
        </p:nvSpPr>
        <p:spPr bwMode="white">
          <a:xfrm>
            <a:off x="2864130" y="2640546"/>
            <a:ext cx="2199445" cy="49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25504F1-29CD-A490-5CBA-B1012CFEE8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3" t="40050" r="20789"/>
          <a:stretch>
            <a:fillRect/>
          </a:stretch>
        </p:blipFill>
        <p:spPr>
          <a:xfrm>
            <a:off x="7896200" y="3240887"/>
            <a:ext cx="4104456" cy="351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28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244637-793F-A3BD-8406-9BD76E041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7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35F1CB-ECCF-7AE5-2C5A-BB442B25AAB8}"/>
              </a:ext>
            </a:extLst>
          </p:cNvPr>
          <p:cNvSpPr/>
          <p:nvPr/>
        </p:nvSpPr>
        <p:spPr bwMode="white">
          <a:xfrm>
            <a:off x="1788211" y="3606437"/>
            <a:ext cx="2151838" cy="49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5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4FD1B-A202-8CAE-87C2-231A02DC4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751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08919-9B01-5A59-4111-514606D7D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1715832" y="1060695"/>
            <a:ext cx="8760336" cy="473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6269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48AD0-84E4-6320-D6EE-225CC83FB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340000" cy="2061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EC207A-7DD1-94FB-65CB-F4CECF32CBBB}"/>
              </a:ext>
            </a:extLst>
          </p:cNvPr>
          <p:cNvSpPr/>
          <p:nvPr/>
        </p:nvSpPr>
        <p:spPr bwMode="white">
          <a:xfrm>
            <a:off x="5066343" y="988605"/>
            <a:ext cx="314206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294A4F-3E84-A82B-9B89-B8D4F4BD9341}"/>
              </a:ext>
            </a:extLst>
          </p:cNvPr>
          <p:cNvSpPr/>
          <p:nvPr/>
        </p:nvSpPr>
        <p:spPr bwMode="white">
          <a:xfrm>
            <a:off x="7456217" y="2029059"/>
            <a:ext cx="2761209" cy="49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86A44E-959C-4660-37C5-15BBA407D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44"/>
          <a:stretch>
            <a:fillRect/>
          </a:stretch>
        </p:blipFill>
        <p:spPr>
          <a:xfrm>
            <a:off x="4116394" y="2525422"/>
            <a:ext cx="3959212" cy="442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65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CCCF3-6D84-7EA2-87D4-97B363F48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1340000" cy="33992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966563-77DF-860D-ABA0-01C917F07811}"/>
              </a:ext>
            </a:extLst>
          </p:cNvPr>
          <p:cNvSpPr/>
          <p:nvPr/>
        </p:nvSpPr>
        <p:spPr bwMode="white">
          <a:xfrm>
            <a:off x="10326325" y="2139980"/>
            <a:ext cx="1133047" cy="51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8B294-8829-CF97-841C-A25EF8C59771}"/>
              </a:ext>
            </a:extLst>
          </p:cNvPr>
          <p:cNvSpPr/>
          <p:nvPr/>
        </p:nvSpPr>
        <p:spPr bwMode="white">
          <a:xfrm>
            <a:off x="2071262" y="3244486"/>
            <a:ext cx="552241" cy="50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12630E-E960-26F2-9930-D843F1CBE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44"/>
          <a:stretch>
            <a:fillRect/>
          </a:stretch>
        </p:blipFill>
        <p:spPr>
          <a:xfrm>
            <a:off x="5519936" y="2708920"/>
            <a:ext cx="3769056" cy="421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50CC9-5818-01B8-1AED-7B9A29C8A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389718" cy="58680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396D32-30B7-ADA0-BDEA-CF5C14243E1F}"/>
              </a:ext>
            </a:extLst>
          </p:cNvPr>
          <p:cNvSpPr/>
          <p:nvPr/>
        </p:nvSpPr>
        <p:spPr bwMode="white">
          <a:xfrm>
            <a:off x="10061493" y="2712816"/>
            <a:ext cx="354775" cy="32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95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CD623-B503-204D-1918-CA0D92DF1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587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B9B400-0E39-904D-25D0-B77262A597F6}"/>
              </a:ext>
            </a:extLst>
          </p:cNvPr>
          <p:cNvSpPr/>
          <p:nvPr/>
        </p:nvSpPr>
        <p:spPr bwMode="white">
          <a:xfrm>
            <a:off x="6720302" y="1462462"/>
            <a:ext cx="2780251" cy="50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169B6B-AE07-87F5-9F9C-632458E8B6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1715832" y="2121391"/>
            <a:ext cx="8760336" cy="473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8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825D0-B83F-22B3-4BBC-4283520E5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5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098D78-27D7-8407-5CA5-8365769902A9}"/>
              </a:ext>
            </a:extLst>
          </p:cNvPr>
          <p:cNvSpPr/>
          <p:nvPr/>
        </p:nvSpPr>
        <p:spPr bwMode="white">
          <a:xfrm>
            <a:off x="8262770" y="1500518"/>
            <a:ext cx="1694811" cy="49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AE359D1-D9A7-4779-F154-C3CC8386A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2639616" y="2147204"/>
            <a:ext cx="8760336" cy="473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00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E483A-5BED-8085-205F-BB865E216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53637"/>
            <a:ext cx="11340000" cy="21732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586601-9ED0-0D32-DD71-62578BC4FB4C}"/>
              </a:ext>
            </a:extLst>
          </p:cNvPr>
          <p:cNvSpPr/>
          <p:nvPr/>
        </p:nvSpPr>
        <p:spPr bwMode="white">
          <a:xfrm>
            <a:off x="6171984" y="2554822"/>
            <a:ext cx="1066397" cy="48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2E3F24-57FD-68F3-F6FB-FCD8820984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2605448" y="3214621"/>
            <a:ext cx="6799824" cy="367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6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C99B0-82F7-AD8F-EF59-A427B023E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6569"/>
            <a:ext cx="11340000" cy="2184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4FF385-2F66-97D0-098B-53A5E2FE392C}"/>
              </a:ext>
            </a:extLst>
          </p:cNvPr>
          <p:cNvSpPr/>
          <p:nvPr/>
        </p:nvSpPr>
        <p:spPr bwMode="white">
          <a:xfrm>
            <a:off x="8253249" y="2468329"/>
            <a:ext cx="533198" cy="49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C5B4F5-BE96-9547-2495-5A76AD31DC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>
            <a:fillRect/>
          </a:stretch>
        </p:blipFill>
        <p:spPr>
          <a:xfrm>
            <a:off x="2639616" y="3090084"/>
            <a:ext cx="7032144" cy="380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2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3AFDA-BDFE-B0F5-C0D3-F01F1A007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21503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4F7AA-7481-36AA-B370-61577735B9FB}"/>
              </a:ext>
            </a:extLst>
          </p:cNvPr>
          <p:cNvSpPr/>
          <p:nvPr/>
        </p:nvSpPr>
        <p:spPr bwMode="white">
          <a:xfrm>
            <a:off x="2630000" y="3998967"/>
            <a:ext cx="1955523" cy="45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31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C7D46-AA9B-0A40-09A5-423D37A731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920" y="713822"/>
            <a:ext cx="7367466" cy="146625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DF57B49-999C-3E8D-092F-19B7D49D54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650" y="2081975"/>
            <a:ext cx="7367466" cy="461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6985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4251A-48F1-ABB2-DA31-2ECF5EC6C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8"/>
          <a:stretch>
            <a:fillRect/>
          </a:stretch>
        </p:blipFill>
        <p:spPr>
          <a:xfrm>
            <a:off x="3155992" y="1340768"/>
            <a:ext cx="5880016" cy="368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5809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D3430-9762-EF81-2396-D3D443D38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05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36E54-E445-87A1-4002-8A8E68DF62CD}"/>
              </a:ext>
            </a:extLst>
          </p:cNvPr>
          <p:cNvSpPr/>
          <p:nvPr/>
        </p:nvSpPr>
        <p:spPr bwMode="white">
          <a:xfrm>
            <a:off x="7900957" y="1395826"/>
            <a:ext cx="2618387" cy="50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2CADBC-7E0D-FC10-1C4F-DA5B769FEE1E}"/>
              </a:ext>
            </a:extLst>
          </p:cNvPr>
          <p:cNvSpPr/>
          <p:nvPr/>
        </p:nvSpPr>
        <p:spPr bwMode="white">
          <a:xfrm>
            <a:off x="1150277" y="2426783"/>
            <a:ext cx="4722619" cy="51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F8CE925-EC75-71FF-DE90-D5D2D42275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8"/>
          <a:stretch>
            <a:fillRect/>
          </a:stretch>
        </p:blipFill>
        <p:spPr>
          <a:xfrm>
            <a:off x="5663952" y="2636912"/>
            <a:ext cx="5880016" cy="368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5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05E6A-29AD-BF7C-15AB-DD03B53CC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0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A80FE-D18E-E0BA-EBB3-A1F21F9D49DD}"/>
              </a:ext>
            </a:extLst>
          </p:cNvPr>
          <p:cNvSpPr/>
          <p:nvPr/>
        </p:nvSpPr>
        <p:spPr bwMode="white">
          <a:xfrm>
            <a:off x="6815516" y="1385920"/>
            <a:ext cx="2808816" cy="5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112980-BB08-7031-A784-C884E4D10FCD}"/>
              </a:ext>
            </a:extLst>
          </p:cNvPr>
          <p:cNvSpPr/>
          <p:nvPr/>
        </p:nvSpPr>
        <p:spPr bwMode="white">
          <a:xfrm>
            <a:off x="6910730" y="3462316"/>
            <a:ext cx="2370831" cy="5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87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E7FEF-5614-0BAD-3A8E-A01C8FF37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2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1084E4-3796-964E-C778-C91FAAC0A03D}"/>
              </a:ext>
            </a:extLst>
          </p:cNvPr>
          <p:cNvSpPr/>
          <p:nvPr/>
        </p:nvSpPr>
        <p:spPr bwMode="white">
          <a:xfrm>
            <a:off x="3378287" y="2538733"/>
            <a:ext cx="5541460" cy="50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94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3A6517-BA40-61C3-3721-7145C84969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440" y="836712"/>
            <a:ext cx="69971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98427F-5FDA-F7EF-76B2-937DC2F6CBEF}"/>
              </a:ext>
            </a:extLst>
          </p:cNvPr>
          <p:cNvSpPr/>
          <p:nvPr/>
        </p:nvSpPr>
        <p:spPr bwMode="white">
          <a:xfrm>
            <a:off x="8777935" y="2306651"/>
            <a:ext cx="264374" cy="2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60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BBE91-9085-39FC-0F5D-DA2720F9F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9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1E3D11-9924-E024-8523-9A46946C18DF}"/>
              </a:ext>
            </a:extLst>
          </p:cNvPr>
          <p:cNvSpPr/>
          <p:nvPr/>
        </p:nvSpPr>
        <p:spPr bwMode="white">
          <a:xfrm>
            <a:off x="2835566" y="4543508"/>
            <a:ext cx="1647204" cy="4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57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973C4-AFA4-57A4-6949-2E70AF0D9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0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8ADED9-DBF1-9B92-F5BF-63739FAAC0A0}"/>
              </a:ext>
            </a:extLst>
          </p:cNvPr>
          <p:cNvSpPr/>
          <p:nvPr/>
        </p:nvSpPr>
        <p:spPr bwMode="white">
          <a:xfrm>
            <a:off x="8862619" y="1414495"/>
            <a:ext cx="1075919" cy="5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D92AFC-DC2D-CBC1-E60D-0AEF98BFB003}"/>
              </a:ext>
            </a:extLst>
          </p:cNvPr>
          <p:cNvSpPr/>
          <p:nvPr/>
        </p:nvSpPr>
        <p:spPr bwMode="white">
          <a:xfrm>
            <a:off x="1712040" y="4538613"/>
            <a:ext cx="1104483" cy="4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11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5B534-B49C-CD43-1A59-C6B1D417D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1085978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CA8A3-ED21-C85B-C99B-C11B0C8D2230}"/>
              </a:ext>
            </a:extLst>
          </p:cNvPr>
          <p:cNvSpPr/>
          <p:nvPr/>
        </p:nvSpPr>
        <p:spPr bwMode="white">
          <a:xfrm>
            <a:off x="8290606" y="2956936"/>
            <a:ext cx="382964" cy="36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3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EA3B0-F4B6-B16B-A0FF-EB3461408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932405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15650C-2285-201D-5060-52B149600621}"/>
              </a:ext>
            </a:extLst>
          </p:cNvPr>
          <p:cNvSpPr/>
          <p:nvPr/>
        </p:nvSpPr>
        <p:spPr bwMode="white">
          <a:xfrm>
            <a:off x="9842326" y="2044714"/>
            <a:ext cx="281835" cy="32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58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79FEF-DC08-670B-BD28-0E41BC667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92025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4F02C-6818-50C8-D7B9-804D1EDD821B}"/>
              </a:ext>
            </a:extLst>
          </p:cNvPr>
          <p:cNvSpPr/>
          <p:nvPr/>
        </p:nvSpPr>
        <p:spPr bwMode="white">
          <a:xfrm>
            <a:off x="9904008" y="2777249"/>
            <a:ext cx="347701" cy="31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52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6141BE-D67E-5C2E-241E-553004728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97245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6F1DDE-B031-5647-C8F0-86D79C213509}"/>
              </a:ext>
            </a:extLst>
          </p:cNvPr>
          <p:cNvSpPr/>
          <p:nvPr/>
        </p:nvSpPr>
        <p:spPr bwMode="white">
          <a:xfrm>
            <a:off x="10342088" y="1987516"/>
            <a:ext cx="293941" cy="33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02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64EC1-3EBA-E34D-4EE0-D3CBBF629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836712"/>
            <a:ext cx="569532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920960-31E6-E134-4036-6A7D6B2B0B2D}"/>
              </a:ext>
            </a:extLst>
          </p:cNvPr>
          <p:cNvSpPr/>
          <p:nvPr/>
        </p:nvSpPr>
        <p:spPr bwMode="white">
          <a:xfrm>
            <a:off x="8404677" y="2486638"/>
            <a:ext cx="186496" cy="20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83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4EC1F-FF28-25ED-E5FB-4BCEDC3AA9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298" y="764704"/>
            <a:ext cx="840340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CA4B00-6465-F8CA-E220-AE1F12AD69E5}"/>
              </a:ext>
            </a:extLst>
          </p:cNvPr>
          <p:cNvSpPr/>
          <p:nvPr/>
        </p:nvSpPr>
        <p:spPr bwMode="white">
          <a:xfrm>
            <a:off x="9345174" y="3229122"/>
            <a:ext cx="282230" cy="28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71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