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67" r:id="rId3"/>
    <p:sldId id="366" r:id="rId4"/>
    <p:sldId id="365" r:id="rId5"/>
    <p:sldId id="364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8" r:id="rId19"/>
    <p:sldId id="347" r:id="rId20"/>
    <p:sldId id="346" r:id="rId21"/>
    <p:sldId id="345" r:id="rId22"/>
    <p:sldId id="344" r:id="rId23"/>
    <p:sldId id="342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0" autoAdjust="0"/>
    <p:restoredTop sz="94758" autoAdjust="0"/>
  </p:normalViewPr>
  <p:slideViewPr>
    <p:cSldViewPr showGuides="1">
      <p:cViewPr>
        <p:scale>
          <a:sx n="75" d="100"/>
          <a:sy n="75" d="100"/>
        </p:scale>
        <p:origin x="6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02016-0A04-FE26-B964-0D2C9F047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>
            <a:fillRect/>
          </a:stretch>
        </p:blipFill>
        <p:spPr>
          <a:xfrm>
            <a:off x="2723944" y="2852936"/>
            <a:ext cx="6744112" cy="10056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BE498-D963-5ABA-9A67-EDEA8FA6C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8EFFA-3029-A2A7-17ED-7BD075495AD6}"/>
              </a:ext>
            </a:extLst>
          </p:cNvPr>
          <p:cNvSpPr/>
          <p:nvPr/>
        </p:nvSpPr>
        <p:spPr bwMode="white">
          <a:xfrm>
            <a:off x="7139244" y="2890355"/>
            <a:ext cx="276120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7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A05D8-B2BC-D716-D369-9212D47E4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2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0A416-5A97-0906-0745-E24CC85A7359}"/>
              </a:ext>
            </a:extLst>
          </p:cNvPr>
          <p:cNvSpPr/>
          <p:nvPr/>
        </p:nvSpPr>
        <p:spPr bwMode="white">
          <a:xfrm>
            <a:off x="10690730" y="2158720"/>
            <a:ext cx="295162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62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486BF-2220-D27C-37CE-87A842DEB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EAE7C-9EE9-52E8-6E08-78A2DD59394D}"/>
              </a:ext>
            </a:extLst>
          </p:cNvPr>
          <p:cNvSpPr/>
          <p:nvPr/>
        </p:nvSpPr>
        <p:spPr bwMode="white">
          <a:xfrm>
            <a:off x="10700251" y="2159148"/>
            <a:ext cx="285642" cy="3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2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3905A-61E1-D853-1837-2E99C04BE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2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50F76-D4B8-19F2-5851-D66CF12DA744}"/>
              </a:ext>
            </a:extLst>
          </p:cNvPr>
          <p:cNvSpPr/>
          <p:nvPr/>
        </p:nvSpPr>
        <p:spPr bwMode="white">
          <a:xfrm>
            <a:off x="10690730" y="2168258"/>
            <a:ext cx="295162" cy="3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D04051-5BA0-0ADC-8CF0-DDE7CBF520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39"/>
          <a:stretch>
            <a:fillRect/>
          </a:stretch>
        </p:blipFill>
        <p:spPr>
          <a:xfrm>
            <a:off x="8400256" y="2505045"/>
            <a:ext cx="3791744" cy="354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6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884B5-7A00-B050-5BD8-0A3D392E4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6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C641D-9F34-B333-6D7F-2EE6B58043AE}"/>
              </a:ext>
            </a:extLst>
          </p:cNvPr>
          <p:cNvSpPr/>
          <p:nvPr/>
        </p:nvSpPr>
        <p:spPr bwMode="white">
          <a:xfrm>
            <a:off x="10690730" y="2206352"/>
            <a:ext cx="304685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775F9A-C4AC-DF77-41A4-01A92063FD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r="17669"/>
          <a:stretch>
            <a:fillRect/>
          </a:stretch>
        </p:blipFill>
        <p:spPr>
          <a:xfrm>
            <a:off x="8976320" y="2651519"/>
            <a:ext cx="3004496" cy="395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45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271EE-546C-ACB5-1EB8-7C8E46781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9F005-D0F7-8D22-06AD-303D54160F9B}"/>
              </a:ext>
            </a:extLst>
          </p:cNvPr>
          <p:cNvSpPr/>
          <p:nvPr/>
        </p:nvSpPr>
        <p:spPr bwMode="white">
          <a:xfrm>
            <a:off x="10690730" y="2167911"/>
            <a:ext cx="295162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624A9-4AAB-7C9E-AE6C-FD1908E34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819C2-FBE3-9BAB-DF82-AC318A02621F}"/>
              </a:ext>
            </a:extLst>
          </p:cNvPr>
          <p:cNvSpPr/>
          <p:nvPr/>
        </p:nvSpPr>
        <p:spPr bwMode="white">
          <a:xfrm>
            <a:off x="10690730" y="2186764"/>
            <a:ext cx="304685" cy="30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EC314-EE8B-6F38-0DFE-05493A52F2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57"/>
          <a:stretch>
            <a:fillRect/>
          </a:stretch>
        </p:blipFill>
        <p:spPr>
          <a:xfrm>
            <a:off x="1343472" y="671570"/>
            <a:ext cx="9300358" cy="1440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DC8A5-C18B-6474-B227-448E38E56D48}"/>
              </a:ext>
            </a:extLst>
          </p:cNvPr>
          <p:cNvSpPr/>
          <p:nvPr/>
        </p:nvSpPr>
        <p:spPr bwMode="white">
          <a:xfrm>
            <a:off x="9792664" y="1452928"/>
            <a:ext cx="288928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ED269F-08DA-69B4-4D69-FF39FA041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97"/>
          <a:stretch>
            <a:fillRect/>
          </a:stretch>
        </p:blipFill>
        <p:spPr>
          <a:xfrm>
            <a:off x="1343472" y="1452928"/>
            <a:ext cx="9300358" cy="42838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36E6084-26A5-6827-6A7E-8CF60917A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736" y="5681016"/>
            <a:ext cx="8979792" cy="116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7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72CB7-EC89-8805-A3D1-24C0AE9BD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5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2FA22-457E-F7AE-056B-B0CE39BA64A7}"/>
              </a:ext>
            </a:extLst>
          </p:cNvPr>
          <p:cNvSpPr/>
          <p:nvPr/>
        </p:nvSpPr>
        <p:spPr bwMode="white">
          <a:xfrm>
            <a:off x="10690730" y="2148366"/>
            <a:ext cx="295162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0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FD020-2510-9CF4-3A82-CA52EA02D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6AE1B-EA13-3886-6E8D-17AE41AB16DA}"/>
              </a:ext>
            </a:extLst>
          </p:cNvPr>
          <p:cNvSpPr/>
          <p:nvPr/>
        </p:nvSpPr>
        <p:spPr bwMode="white">
          <a:xfrm>
            <a:off x="10700251" y="2871785"/>
            <a:ext cx="28564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2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31DB2-26D9-D50F-B55B-F7932D9B3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50823-6A13-3E49-74E6-527A1E8357FC}"/>
              </a:ext>
            </a:extLst>
          </p:cNvPr>
          <p:cNvSpPr/>
          <p:nvPr/>
        </p:nvSpPr>
        <p:spPr bwMode="white">
          <a:xfrm>
            <a:off x="10709773" y="2884550"/>
            <a:ext cx="285642" cy="30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1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5D724-392B-A6E7-4954-89B734207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533EC-D37F-1D11-4770-00D8056861C6}"/>
              </a:ext>
            </a:extLst>
          </p:cNvPr>
          <p:cNvSpPr/>
          <p:nvPr/>
        </p:nvSpPr>
        <p:spPr bwMode="white">
          <a:xfrm>
            <a:off x="10700251" y="2158106"/>
            <a:ext cx="285642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6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09A34-CC8E-355C-6B41-BB926CFBD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605A0-1950-6219-A4B1-34506656B6A8}"/>
              </a:ext>
            </a:extLst>
          </p:cNvPr>
          <p:cNvSpPr/>
          <p:nvPr/>
        </p:nvSpPr>
        <p:spPr bwMode="white">
          <a:xfrm>
            <a:off x="10700251" y="2862893"/>
            <a:ext cx="314205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9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8E6CD-5F29-5A1F-D7D9-58B49966A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11BC42-893E-BFFC-54AA-E18FF6C3EB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95373"/>
            <a:ext cx="11340000" cy="1480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0C2CD-3D02-5C8A-2087-9B12C18438FF}"/>
              </a:ext>
            </a:extLst>
          </p:cNvPr>
          <p:cNvSpPr/>
          <p:nvPr/>
        </p:nvSpPr>
        <p:spPr bwMode="white">
          <a:xfrm>
            <a:off x="7724590" y="4353287"/>
            <a:ext cx="3703828" cy="3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751F8-66C9-A8B5-090F-AB007F1B4AFD}"/>
              </a:ext>
            </a:extLst>
          </p:cNvPr>
          <p:cNvSpPr/>
          <p:nvPr/>
        </p:nvSpPr>
        <p:spPr bwMode="white">
          <a:xfrm>
            <a:off x="1592802" y="5069715"/>
            <a:ext cx="437984" cy="3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05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90D20-9BEA-8D41-681E-F0C196DE3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6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62D9B-9E86-CB34-54E2-6A0FC6B964D7}"/>
              </a:ext>
            </a:extLst>
          </p:cNvPr>
          <p:cNvSpPr/>
          <p:nvPr/>
        </p:nvSpPr>
        <p:spPr bwMode="white">
          <a:xfrm>
            <a:off x="10376523" y="1452594"/>
            <a:ext cx="428463" cy="35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3049C2-F4DF-F7BA-016A-5E0AE5D213D6}"/>
              </a:ext>
            </a:extLst>
          </p:cNvPr>
          <p:cNvSpPr/>
          <p:nvPr/>
        </p:nvSpPr>
        <p:spPr bwMode="white">
          <a:xfrm>
            <a:off x="969370" y="2157427"/>
            <a:ext cx="428463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03AD6-1B44-71AE-120E-A0167610E06C}"/>
              </a:ext>
            </a:extLst>
          </p:cNvPr>
          <p:cNvSpPr/>
          <p:nvPr/>
        </p:nvSpPr>
        <p:spPr bwMode="white">
          <a:xfrm>
            <a:off x="5482518" y="2157427"/>
            <a:ext cx="856926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CB94DB-B020-E47B-767D-2806F5582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927"/>
            <a:ext cx="11340000" cy="14977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946292-9B12-41FC-9CF5-752DAD3F6B25}"/>
              </a:ext>
            </a:extLst>
          </p:cNvPr>
          <p:cNvSpPr/>
          <p:nvPr/>
        </p:nvSpPr>
        <p:spPr bwMode="white">
          <a:xfrm>
            <a:off x="1407355" y="3547120"/>
            <a:ext cx="3437229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A77DD2-99E5-44E6-815E-EE9170700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60363"/>
            <a:ext cx="11340000" cy="137363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A6468E-B769-1363-E154-26928D7B853B}"/>
              </a:ext>
            </a:extLst>
          </p:cNvPr>
          <p:cNvSpPr/>
          <p:nvPr/>
        </p:nvSpPr>
        <p:spPr bwMode="white">
          <a:xfrm>
            <a:off x="4406599" y="5090269"/>
            <a:ext cx="5160604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20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B05B7-D97D-B111-B84B-1007EE4D6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27093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64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37E11-89F9-9557-FE8D-27870AA67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0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07054-B62A-BCC0-98C3-91EBCE19F232}"/>
              </a:ext>
            </a:extLst>
          </p:cNvPr>
          <p:cNvSpPr/>
          <p:nvPr/>
        </p:nvSpPr>
        <p:spPr bwMode="white">
          <a:xfrm>
            <a:off x="3111687" y="2052737"/>
            <a:ext cx="1304433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C6C98F-19E2-7728-6A8A-821C9C8CE5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 r="45315"/>
          <a:stretch>
            <a:fillRect/>
          </a:stretch>
        </p:blipFill>
        <p:spPr>
          <a:xfrm>
            <a:off x="5159896" y="2281355"/>
            <a:ext cx="5616624" cy="392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1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B7CC9-76D1-0D67-62A3-5658F37DF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3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87633-6658-05F5-9A23-EB3E7C63CA27}"/>
              </a:ext>
            </a:extLst>
          </p:cNvPr>
          <p:cNvSpPr/>
          <p:nvPr/>
        </p:nvSpPr>
        <p:spPr bwMode="white">
          <a:xfrm>
            <a:off x="4378035" y="1406643"/>
            <a:ext cx="276120" cy="30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EAA5E0-F7F0-B67C-A05B-24766399B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r="44614"/>
          <a:stretch>
            <a:fillRect/>
          </a:stretch>
        </p:blipFill>
        <p:spPr>
          <a:xfrm>
            <a:off x="2927648" y="2069926"/>
            <a:ext cx="5688632" cy="38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B7164-88D1-FF56-1CC4-9408B1DD0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1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A83CF-4E60-F99C-054A-6AE3D3E9E14B}"/>
              </a:ext>
            </a:extLst>
          </p:cNvPr>
          <p:cNvSpPr/>
          <p:nvPr/>
        </p:nvSpPr>
        <p:spPr bwMode="white">
          <a:xfrm>
            <a:off x="1397833" y="2859107"/>
            <a:ext cx="437984" cy="39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A1802D-B862-25C1-051B-400C8BA2D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8" t="36814"/>
          <a:stretch>
            <a:fillRect/>
          </a:stretch>
        </p:blipFill>
        <p:spPr>
          <a:xfrm>
            <a:off x="3810855" y="2859107"/>
            <a:ext cx="4438289" cy="370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8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C1D4D-B7F2-792A-132C-574A1A4DD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2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0690C-CE1C-0C60-83DB-B9F0CDCA74E8}"/>
              </a:ext>
            </a:extLst>
          </p:cNvPr>
          <p:cNvSpPr/>
          <p:nvPr/>
        </p:nvSpPr>
        <p:spPr bwMode="white">
          <a:xfrm>
            <a:off x="6977380" y="2140835"/>
            <a:ext cx="1285390" cy="38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512604-A0F5-AF74-3EE2-5FF5C9D90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7" r="44446"/>
          <a:stretch>
            <a:fillRect/>
          </a:stretch>
        </p:blipFill>
        <p:spPr>
          <a:xfrm>
            <a:off x="2999656" y="2924944"/>
            <a:ext cx="5705916" cy="37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7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B5CE9-6810-3350-17E5-53EDE9952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4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AFB45-5FFB-D9F0-59D7-D295E504BEDC}"/>
              </a:ext>
            </a:extLst>
          </p:cNvPr>
          <p:cNvSpPr/>
          <p:nvPr/>
        </p:nvSpPr>
        <p:spPr bwMode="white">
          <a:xfrm>
            <a:off x="9491032" y="1424837"/>
            <a:ext cx="1313954" cy="38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38B848-5630-3F42-541D-44CAC09EC2F9}"/>
              </a:ext>
            </a:extLst>
          </p:cNvPr>
          <p:cNvSpPr/>
          <p:nvPr/>
        </p:nvSpPr>
        <p:spPr bwMode="white">
          <a:xfrm>
            <a:off x="978891" y="2142113"/>
            <a:ext cx="418942" cy="38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E98380-EECB-5AA9-1C56-C9B0BFB4DD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8" t="38041"/>
          <a:stretch>
            <a:fillRect/>
          </a:stretch>
        </p:blipFill>
        <p:spPr>
          <a:xfrm>
            <a:off x="3876855" y="2852936"/>
            <a:ext cx="4438289" cy="363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48BC6-9048-CD8A-BC88-3FA2FB733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CFB5B-E7E0-3B71-4702-7C8E117F5CF5}"/>
              </a:ext>
            </a:extLst>
          </p:cNvPr>
          <p:cNvSpPr/>
          <p:nvPr/>
        </p:nvSpPr>
        <p:spPr bwMode="white">
          <a:xfrm>
            <a:off x="10681209" y="2187601"/>
            <a:ext cx="342770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98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E3A26-E465-9A21-FB23-097CC74C5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72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E83B3-81AA-BB73-6649-3BDCF4111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8E03A-5233-B8B7-84A7-8A8EF216F50D}"/>
              </a:ext>
            </a:extLst>
          </p:cNvPr>
          <p:cNvSpPr/>
          <p:nvPr/>
        </p:nvSpPr>
        <p:spPr bwMode="white">
          <a:xfrm>
            <a:off x="7301108" y="1471828"/>
            <a:ext cx="1304433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CF271A-F019-54C6-7836-7E5B7D80E016}"/>
              </a:ext>
            </a:extLst>
          </p:cNvPr>
          <p:cNvSpPr/>
          <p:nvPr/>
        </p:nvSpPr>
        <p:spPr bwMode="white">
          <a:xfrm>
            <a:off x="2930780" y="2177188"/>
            <a:ext cx="1332997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D0A888-F79D-F85C-27AA-8F75C8665D7A}"/>
              </a:ext>
            </a:extLst>
          </p:cNvPr>
          <p:cNvSpPr/>
          <p:nvPr/>
        </p:nvSpPr>
        <p:spPr bwMode="white">
          <a:xfrm>
            <a:off x="10367002" y="2186719"/>
            <a:ext cx="437984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2166A0-373A-5492-FE14-523142578EE2}"/>
              </a:ext>
            </a:extLst>
          </p:cNvPr>
          <p:cNvSpPr/>
          <p:nvPr/>
        </p:nvSpPr>
        <p:spPr bwMode="white">
          <a:xfrm>
            <a:off x="969370" y="2892079"/>
            <a:ext cx="866448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B2540E-4D8A-DDC9-0076-3FF0AE1A3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27969" r="10048"/>
          <a:stretch>
            <a:fillRect/>
          </a:stretch>
        </p:blipFill>
        <p:spPr>
          <a:xfrm>
            <a:off x="2669967" y="2996952"/>
            <a:ext cx="7920880" cy="36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5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0514C-0EC1-2669-F39F-285FA9756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2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E9382B-5522-58BC-7A69-E65CE8646905}"/>
              </a:ext>
            </a:extLst>
          </p:cNvPr>
          <p:cNvSpPr/>
          <p:nvPr/>
        </p:nvSpPr>
        <p:spPr bwMode="white">
          <a:xfrm>
            <a:off x="7577228" y="1268760"/>
            <a:ext cx="3271299" cy="49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A9D5E0-AE6F-45BF-72AB-006693016314}"/>
              </a:ext>
            </a:extLst>
          </p:cNvPr>
          <p:cNvSpPr/>
          <p:nvPr/>
        </p:nvSpPr>
        <p:spPr bwMode="white">
          <a:xfrm>
            <a:off x="997934" y="2092281"/>
            <a:ext cx="3808564" cy="40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B650EC-5B43-5C66-AEB3-776B7F3996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27969" r="10048"/>
          <a:stretch>
            <a:fillRect/>
          </a:stretch>
        </p:blipFill>
        <p:spPr>
          <a:xfrm>
            <a:off x="2135560" y="2694313"/>
            <a:ext cx="7920880" cy="36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617F7-8FFF-3071-BFC4-EC1570F5B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465FD-5C19-AC26-93D1-6E3D3619FDB0}"/>
              </a:ext>
            </a:extLst>
          </p:cNvPr>
          <p:cNvSpPr/>
          <p:nvPr/>
        </p:nvSpPr>
        <p:spPr bwMode="white">
          <a:xfrm>
            <a:off x="3197380" y="2091325"/>
            <a:ext cx="4141813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14D938-D0A6-2904-6431-219A4E8359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27969" r="10048"/>
          <a:stretch>
            <a:fillRect/>
          </a:stretch>
        </p:blipFill>
        <p:spPr>
          <a:xfrm>
            <a:off x="2135560" y="2780928"/>
            <a:ext cx="7920880" cy="36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1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2428B-DBD3-71A4-704E-F27CA96D5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07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D509B-4F62-957F-7422-3B22A50192B0}"/>
              </a:ext>
            </a:extLst>
          </p:cNvPr>
          <p:cNvSpPr/>
          <p:nvPr/>
        </p:nvSpPr>
        <p:spPr bwMode="white">
          <a:xfrm>
            <a:off x="3159294" y="2737763"/>
            <a:ext cx="1675768" cy="39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725DC3-479A-D98D-7D1D-FD7480A544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27969" r="10048"/>
          <a:stretch>
            <a:fillRect/>
          </a:stretch>
        </p:blipFill>
        <p:spPr>
          <a:xfrm>
            <a:off x="2135560" y="3195898"/>
            <a:ext cx="7920880" cy="36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25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5CD02-3F36-1BBC-DA49-76A969DF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5DA184-D1C6-7CE4-1363-8418AE706ECD}"/>
              </a:ext>
            </a:extLst>
          </p:cNvPr>
          <p:cNvSpPr/>
          <p:nvPr/>
        </p:nvSpPr>
        <p:spPr bwMode="white">
          <a:xfrm>
            <a:off x="5568211" y="5026887"/>
            <a:ext cx="5912795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469B1C-9D0E-81CC-448F-0C83846D3152}"/>
              </a:ext>
            </a:extLst>
          </p:cNvPr>
          <p:cNvSpPr/>
          <p:nvPr/>
        </p:nvSpPr>
        <p:spPr bwMode="white">
          <a:xfrm>
            <a:off x="1654911" y="5732184"/>
            <a:ext cx="7683778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0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558BF-5B05-F33E-EF6E-4F655E9D2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411CC-48D1-CA89-EDAC-48EDEC3C9B51}"/>
              </a:ext>
            </a:extLst>
          </p:cNvPr>
          <p:cNvSpPr/>
          <p:nvPr/>
        </p:nvSpPr>
        <p:spPr bwMode="white">
          <a:xfrm>
            <a:off x="10024231" y="2147753"/>
            <a:ext cx="304685" cy="3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96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B2265-8AB7-78AA-5C15-BD33FAA11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1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5EC2F-AE6D-F1DF-05A4-6D54C676BBB1}"/>
              </a:ext>
            </a:extLst>
          </p:cNvPr>
          <p:cNvSpPr/>
          <p:nvPr/>
        </p:nvSpPr>
        <p:spPr bwMode="white">
          <a:xfrm>
            <a:off x="4977884" y="2110200"/>
            <a:ext cx="5827103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531AF-2BDF-E365-F441-1E0C56A74E7A}"/>
              </a:ext>
            </a:extLst>
          </p:cNvPr>
          <p:cNvSpPr/>
          <p:nvPr/>
        </p:nvSpPr>
        <p:spPr bwMode="white">
          <a:xfrm>
            <a:off x="978891" y="2815349"/>
            <a:ext cx="1266347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20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17726-1BA3-15FB-91E7-FBF4BE9E1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FA758-9407-E355-9E8D-F491342B0973}"/>
              </a:ext>
            </a:extLst>
          </p:cNvPr>
          <p:cNvSpPr/>
          <p:nvPr/>
        </p:nvSpPr>
        <p:spPr bwMode="white">
          <a:xfrm>
            <a:off x="969370" y="1942234"/>
            <a:ext cx="9951166" cy="5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A75F2-BC45-6D5A-2235-A615754E5FD7}"/>
              </a:ext>
            </a:extLst>
          </p:cNvPr>
          <p:cNvSpPr/>
          <p:nvPr/>
        </p:nvSpPr>
        <p:spPr bwMode="white">
          <a:xfrm>
            <a:off x="969370" y="2648310"/>
            <a:ext cx="9951166" cy="57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25B66-548E-D691-93F8-F2418BD8A4F3}"/>
              </a:ext>
            </a:extLst>
          </p:cNvPr>
          <p:cNvSpPr/>
          <p:nvPr/>
        </p:nvSpPr>
        <p:spPr bwMode="white">
          <a:xfrm>
            <a:off x="969369" y="3387521"/>
            <a:ext cx="9951166" cy="5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8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CE5BF-EA96-8B79-84B7-ACAABAC9C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547DB-9CFC-A7EA-09DC-BA38AE6C43D4}"/>
              </a:ext>
            </a:extLst>
          </p:cNvPr>
          <p:cNvSpPr/>
          <p:nvPr/>
        </p:nvSpPr>
        <p:spPr bwMode="white">
          <a:xfrm>
            <a:off x="10728816" y="2914595"/>
            <a:ext cx="276120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3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2B770-07D5-3536-8973-653960C79E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056480" cy="4538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087FF-81BF-9AB0-1598-5A09F60BADEB}"/>
              </a:ext>
            </a:extLst>
          </p:cNvPr>
          <p:cNvSpPr/>
          <p:nvPr/>
        </p:nvSpPr>
        <p:spPr bwMode="white">
          <a:xfrm>
            <a:off x="9480376" y="2568699"/>
            <a:ext cx="525968" cy="56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60851B-8102-C092-FFF8-74D4183302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8760296" y="3429000"/>
            <a:ext cx="333857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65B2F-2499-BA67-E48C-47D3C6718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60648-1240-3277-7D56-5515F4EC2E03}"/>
              </a:ext>
            </a:extLst>
          </p:cNvPr>
          <p:cNvSpPr/>
          <p:nvPr/>
        </p:nvSpPr>
        <p:spPr bwMode="white">
          <a:xfrm>
            <a:off x="10700251" y="2225509"/>
            <a:ext cx="314205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755EB6-DBA4-4A89-CAA6-F9C363F873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29513" r="15764"/>
          <a:stretch>
            <a:fillRect/>
          </a:stretch>
        </p:blipFill>
        <p:spPr>
          <a:xfrm>
            <a:off x="8112224" y="2636912"/>
            <a:ext cx="3960440" cy="239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3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BB13A-FF61-1C72-9701-417132973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33324-ABF6-14B4-34E1-83F2C8E9DF4A}"/>
              </a:ext>
            </a:extLst>
          </p:cNvPr>
          <p:cNvSpPr/>
          <p:nvPr/>
        </p:nvSpPr>
        <p:spPr bwMode="white">
          <a:xfrm>
            <a:off x="10700251" y="2186462"/>
            <a:ext cx="314205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68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72BFB-35AD-6160-0F26-F1B7D462C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4E139-77A1-585E-BA52-CE16D7B47E2A}"/>
              </a:ext>
            </a:extLst>
          </p:cNvPr>
          <p:cNvSpPr/>
          <p:nvPr/>
        </p:nvSpPr>
        <p:spPr bwMode="white">
          <a:xfrm>
            <a:off x="10709773" y="2168337"/>
            <a:ext cx="295163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5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3C732-26A6-BCA0-9B65-E16ADDFF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4E194-0DE7-9301-E7B6-A3B23B9CC853}"/>
              </a:ext>
            </a:extLst>
          </p:cNvPr>
          <p:cNvSpPr/>
          <p:nvPr/>
        </p:nvSpPr>
        <p:spPr bwMode="white">
          <a:xfrm>
            <a:off x="10700251" y="2166680"/>
            <a:ext cx="304685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9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