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11" autoAdjust="0"/>
    <p:restoredTop sz="94660"/>
  </p:normalViewPr>
  <p:slideViewPr>
    <p:cSldViewPr showGuides="1">
      <p:cViewPr>
        <p:scale>
          <a:sx n="75" d="100"/>
          <a:sy n="75" d="100"/>
        </p:scale>
        <p:origin x="38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E942B1-2155-C1BB-BEA6-7CDFD72FD1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056" y="2905098"/>
            <a:ext cx="6559887" cy="10478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0E385-31E6-8E3E-DDB1-E9E74C637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8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658154-8922-988C-10E4-4D9FB5DD6E0A}"/>
              </a:ext>
            </a:extLst>
          </p:cNvPr>
          <p:cNvSpPr/>
          <p:nvPr/>
        </p:nvSpPr>
        <p:spPr bwMode="white">
          <a:xfrm>
            <a:off x="10367002" y="1481429"/>
            <a:ext cx="371335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59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91536-9DE2-E926-7706-1560AA36B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81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CEDBA0-B8A2-EF94-4EC3-27663FC4B044}"/>
              </a:ext>
            </a:extLst>
          </p:cNvPr>
          <p:cNvSpPr/>
          <p:nvPr/>
        </p:nvSpPr>
        <p:spPr bwMode="white">
          <a:xfrm>
            <a:off x="10376523" y="3722946"/>
            <a:ext cx="371335" cy="3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85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F73F6-07B4-0B2B-3656-0D96D41A8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1655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5D02BA-4858-2A93-99C5-62DDA2852F55}"/>
              </a:ext>
            </a:extLst>
          </p:cNvPr>
          <p:cNvSpPr/>
          <p:nvPr/>
        </p:nvSpPr>
        <p:spPr bwMode="white">
          <a:xfrm>
            <a:off x="10231764" y="2373454"/>
            <a:ext cx="328121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06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B7C2E-8CBB-2775-7578-5559F262F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102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C0F7F2-DF26-E83B-C9BD-1667074F6466}"/>
              </a:ext>
            </a:extLst>
          </p:cNvPr>
          <p:cNvSpPr/>
          <p:nvPr/>
        </p:nvSpPr>
        <p:spPr bwMode="white">
          <a:xfrm>
            <a:off x="10386045" y="4253124"/>
            <a:ext cx="333249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16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EC1BAB-186D-3321-277D-46A7B0A84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85395"/>
            <a:ext cx="930237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F0129-6011-E0F4-A1EA-F2163399C31B}"/>
              </a:ext>
            </a:extLst>
          </p:cNvPr>
          <p:cNvSpPr/>
          <p:nvPr/>
        </p:nvSpPr>
        <p:spPr bwMode="white">
          <a:xfrm>
            <a:off x="9807443" y="1180734"/>
            <a:ext cx="312422" cy="32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04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E33AFE-0F67-6FE8-1F9A-15BFE9B1A4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730" y="836712"/>
            <a:ext cx="83045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92024E-E5D3-466F-A88F-CB6ACE0D617F}"/>
              </a:ext>
            </a:extLst>
          </p:cNvPr>
          <p:cNvSpPr/>
          <p:nvPr/>
        </p:nvSpPr>
        <p:spPr bwMode="white">
          <a:xfrm>
            <a:off x="9320894" y="1646091"/>
            <a:ext cx="251018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1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5887E1-5782-B958-E244-1091E06342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325" y="836712"/>
            <a:ext cx="76433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889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51B25-B0BA-90D5-80D5-8106AD813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11340000" cy="27448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773A5C-5ADA-156C-F53C-FA9BCF425A63}"/>
              </a:ext>
            </a:extLst>
          </p:cNvPr>
          <p:cNvSpPr/>
          <p:nvPr/>
        </p:nvSpPr>
        <p:spPr bwMode="white">
          <a:xfrm>
            <a:off x="2705033" y="2669824"/>
            <a:ext cx="1637682" cy="4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F94210-A6E0-0A6C-28FF-A66C05CDD5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5" t="22088" r="12316"/>
          <a:stretch>
            <a:fillRect/>
          </a:stretch>
        </p:blipFill>
        <p:spPr>
          <a:xfrm>
            <a:off x="7320136" y="2780928"/>
            <a:ext cx="4705160" cy="393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16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E30B1-F592-432B-EC79-7E2D970B6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5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48BE97-E72A-F7E9-39B7-9848DBE04F53}"/>
              </a:ext>
            </a:extLst>
          </p:cNvPr>
          <p:cNvSpPr/>
          <p:nvPr/>
        </p:nvSpPr>
        <p:spPr bwMode="white">
          <a:xfrm>
            <a:off x="7272544" y="2292760"/>
            <a:ext cx="580806" cy="52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AB2436-E551-C018-7E43-5E1DA4279568}"/>
              </a:ext>
            </a:extLst>
          </p:cNvPr>
          <p:cNvSpPr/>
          <p:nvPr/>
        </p:nvSpPr>
        <p:spPr bwMode="white">
          <a:xfrm>
            <a:off x="9072090" y="2302302"/>
            <a:ext cx="1133047" cy="49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7764E9-4FBF-474F-12EB-FE2517EF9A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5" t="22088" r="12316"/>
          <a:stretch>
            <a:fillRect/>
          </a:stretch>
        </p:blipFill>
        <p:spPr>
          <a:xfrm>
            <a:off x="6456040" y="3027926"/>
            <a:ext cx="4705160" cy="393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1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0EB1D-8CBF-D171-CC17-EBACA5679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6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A12024-F094-1C92-3981-31F8C595836D}"/>
              </a:ext>
            </a:extLst>
          </p:cNvPr>
          <p:cNvSpPr/>
          <p:nvPr/>
        </p:nvSpPr>
        <p:spPr bwMode="white">
          <a:xfrm>
            <a:off x="6149017" y="2273002"/>
            <a:ext cx="2266095" cy="5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40FC9D-4DCA-A467-14B2-9FA01570A360}"/>
              </a:ext>
            </a:extLst>
          </p:cNvPr>
          <p:cNvSpPr/>
          <p:nvPr/>
        </p:nvSpPr>
        <p:spPr bwMode="white">
          <a:xfrm>
            <a:off x="3549672" y="4065843"/>
            <a:ext cx="2485088" cy="4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6A89E3-C52B-743A-DE52-6CF2ACE8C51D}"/>
              </a:ext>
            </a:extLst>
          </p:cNvPr>
          <p:cNvSpPr/>
          <p:nvPr/>
        </p:nvSpPr>
        <p:spPr bwMode="white">
          <a:xfrm>
            <a:off x="1721561" y="4952727"/>
            <a:ext cx="1085440" cy="5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73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737BF-7A42-0365-D9FA-FAF4D99282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0344879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406FA2-3FC8-48B3-48EC-83A4D29055DD}"/>
              </a:ext>
            </a:extLst>
          </p:cNvPr>
          <p:cNvSpPr/>
          <p:nvPr/>
        </p:nvSpPr>
        <p:spPr bwMode="white">
          <a:xfrm>
            <a:off x="3033574" y="4322738"/>
            <a:ext cx="981504" cy="46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880DBD-3550-64DF-F337-4F4EB0F29C3A}"/>
              </a:ext>
            </a:extLst>
          </p:cNvPr>
          <p:cNvSpPr/>
          <p:nvPr/>
        </p:nvSpPr>
        <p:spPr bwMode="white">
          <a:xfrm>
            <a:off x="2529793" y="5200765"/>
            <a:ext cx="1997751" cy="45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5D5F1-CD59-13AA-2AF2-FB81D01D62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764704"/>
            <a:ext cx="763211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478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97B2C-F953-EFA2-19C4-DF6EE8A090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541" y="836712"/>
            <a:ext cx="830491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3416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F5FFD-9B09-CFD8-AB78-67B0215B2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1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73B9FD-7838-53E0-2632-83B9498E186A}"/>
              </a:ext>
            </a:extLst>
          </p:cNvPr>
          <p:cNvSpPr/>
          <p:nvPr/>
        </p:nvSpPr>
        <p:spPr bwMode="white">
          <a:xfrm>
            <a:off x="6472745" y="1443584"/>
            <a:ext cx="3998992" cy="50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2EDA8E-76EB-DC44-B6F4-C3019755ECC1}"/>
              </a:ext>
            </a:extLst>
          </p:cNvPr>
          <p:cNvSpPr/>
          <p:nvPr/>
        </p:nvSpPr>
        <p:spPr bwMode="white">
          <a:xfrm>
            <a:off x="1159798" y="2341015"/>
            <a:ext cx="1656725" cy="48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056AE6-B19E-D744-C187-A0123821C1E2}"/>
              </a:ext>
            </a:extLst>
          </p:cNvPr>
          <p:cNvSpPr/>
          <p:nvPr/>
        </p:nvSpPr>
        <p:spPr bwMode="white">
          <a:xfrm>
            <a:off x="2254760" y="3228899"/>
            <a:ext cx="1656725" cy="49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73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45614-167B-9D6C-D472-E577365D1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21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9660AD-9E7F-7A66-63CD-4BC9A60203F4}"/>
              </a:ext>
            </a:extLst>
          </p:cNvPr>
          <p:cNvSpPr/>
          <p:nvPr/>
        </p:nvSpPr>
        <p:spPr bwMode="white">
          <a:xfrm>
            <a:off x="3978136" y="4017050"/>
            <a:ext cx="6465037" cy="5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D685C5-C9CB-C36E-7DA6-DB0E6AC2BD58}"/>
              </a:ext>
            </a:extLst>
          </p:cNvPr>
          <p:cNvSpPr/>
          <p:nvPr/>
        </p:nvSpPr>
        <p:spPr bwMode="white">
          <a:xfrm>
            <a:off x="1159798" y="4913114"/>
            <a:ext cx="4360806" cy="5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83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1D3BC-A107-5397-8228-37CDE9FBC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8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D70825-A4FF-B5FD-9A74-C08566EFFFAE}"/>
              </a:ext>
            </a:extLst>
          </p:cNvPr>
          <p:cNvSpPr/>
          <p:nvPr/>
        </p:nvSpPr>
        <p:spPr bwMode="white">
          <a:xfrm>
            <a:off x="9481511" y="1395746"/>
            <a:ext cx="361813" cy="40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6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592B0-A5C7-755E-BCC5-254646828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5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5CDD0B-88EB-89CF-5B59-45659C3947EE}"/>
              </a:ext>
            </a:extLst>
          </p:cNvPr>
          <p:cNvSpPr/>
          <p:nvPr/>
        </p:nvSpPr>
        <p:spPr bwMode="white">
          <a:xfrm>
            <a:off x="9481511" y="1500309"/>
            <a:ext cx="361813" cy="4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0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F842D-E9A5-1830-9911-3FA59B8F22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66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679D00-31F8-CD85-9ADD-23C59467711C}"/>
              </a:ext>
            </a:extLst>
          </p:cNvPr>
          <p:cNvSpPr/>
          <p:nvPr/>
        </p:nvSpPr>
        <p:spPr bwMode="white">
          <a:xfrm>
            <a:off x="8424634" y="1491098"/>
            <a:ext cx="1142569" cy="49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60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01D2AE-9E89-7830-D617-D18B6C8ED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19544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FB468D-82DF-83BD-F715-F0073A42543C}"/>
              </a:ext>
            </a:extLst>
          </p:cNvPr>
          <p:cNvSpPr/>
          <p:nvPr/>
        </p:nvSpPr>
        <p:spPr bwMode="white">
          <a:xfrm>
            <a:off x="3710818" y="2575184"/>
            <a:ext cx="725753" cy="33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A67418-FB86-1F54-A951-C9D1889CA385}"/>
              </a:ext>
            </a:extLst>
          </p:cNvPr>
          <p:cNvSpPr/>
          <p:nvPr/>
        </p:nvSpPr>
        <p:spPr bwMode="white">
          <a:xfrm>
            <a:off x="3741701" y="3107936"/>
            <a:ext cx="1042305" cy="33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6E5FDA-73DE-7C88-ECAF-C2A36BF3A9D1}"/>
              </a:ext>
            </a:extLst>
          </p:cNvPr>
          <p:cNvSpPr/>
          <p:nvPr/>
        </p:nvSpPr>
        <p:spPr bwMode="white">
          <a:xfrm>
            <a:off x="5841753" y="3980415"/>
            <a:ext cx="1397461" cy="33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01EE4E-9F4F-6A9F-40A8-5D4D25B30DA8}"/>
              </a:ext>
            </a:extLst>
          </p:cNvPr>
          <p:cNvSpPr/>
          <p:nvPr/>
        </p:nvSpPr>
        <p:spPr bwMode="white">
          <a:xfrm>
            <a:off x="3703097" y="4713915"/>
            <a:ext cx="702590" cy="33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815B29-E2F8-0024-2028-BC70C3EC6338}"/>
              </a:ext>
            </a:extLst>
          </p:cNvPr>
          <p:cNvSpPr/>
          <p:nvPr/>
        </p:nvSpPr>
        <p:spPr bwMode="white">
          <a:xfrm>
            <a:off x="3741701" y="6095984"/>
            <a:ext cx="718032" cy="33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91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7474F-8432-A7EC-18CB-FA18305BE3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19546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042E90-8480-203E-06D6-AD36E558F8DA}"/>
              </a:ext>
            </a:extLst>
          </p:cNvPr>
          <p:cNvSpPr/>
          <p:nvPr/>
        </p:nvSpPr>
        <p:spPr bwMode="white">
          <a:xfrm>
            <a:off x="5332628" y="2834301"/>
            <a:ext cx="881723" cy="38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1D5B7E-6619-433E-ABAB-662D4E04BAE3}"/>
              </a:ext>
            </a:extLst>
          </p:cNvPr>
          <p:cNvSpPr/>
          <p:nvPr/>
        </p:nvSpPr>
        <p:spPr bwMode="white">
          <a:xfrm>
            <a:off x="6856384" y="5190068"/>
            <a:ext cx="873163" cy="38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34814A-3D3A-BB30-22B0-10F217DC68FF}"/>
              </a:ext>
            </a:extLst>
          </p:cNvPr>
          <p:cNvSpPr/>
          <p:nvPr/>
        </p:nvSpPr>
        <p:spPr bwMode="white">
          <a:xfrm>
            <a:off x="4048565" y="5969612"/>
            <a:ext cx="856042" cy="3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1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35EA63-874C-CC35-2E43-7D31EFD239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47B829-E72F-5DC1-8801-70912D22067E}"/>
              </a:ext>
            </a:extLst>
          </p:cNvPr>
          <p:cNvSpPr/>
          <p:nvPr/>
        </p:nvSpPr>
        <p:spPr bwMode="white">
          <a:xfrm>
            <a:off x="3330680" y="2349293"/>
            <a:ext cx="1447254" cy="4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63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463DBC-5F16-9324-5EFA-21DB540162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386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8E4B27-6E69-0C60-BD9A-DCEF5D0D9713}"/>
              </a:ext>
            </a:extLst>
          </p:cNvPr>
          <p:cNvSpPr/>
          <p:nvPr/>
        </p:nvSpPr>
        <p:spPr bwMode="white">
          <a:xfrm>
            <a:off x="6853602" y="2320718"/>
            <a:ext cx="2247052" cy="50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A0EBC4-1FE6-26F5-9AE6-A3A391CE261C}"/>
              </a:ext>
            </a:extLst>
          </p:cNvPr>
          <p:cNvSpPr/>
          <p:nvPr/>
        </p:nvSpPr>
        <p:spPr bwMode="white">
          <a:xfrm>
            <a:off x="10319395" y="3274386"/>
            <a:ext cx="1075919" cy="50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4460BC-B3B8-79CA-EECD-FEFEE8E4D311}"/>
              </a:ext>
            </a:extLst>
          </p:cNvPr>
          <p:cNvSpPr/>
          <p:nvPr/>
        </p:nvSpPr>
        <p:spPr bwMode="white">
          <a:xfrm>
            <a:off x="921763" y="4237591"/>
            <a:ext cx="1094962" cy="50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FA3DD0-201A-3B50-2ACC-281584D4ACF6}"/>
              </a:ext>
            </a:extLst>
          </p:cNvPr>
          <p:cNvSpPr/>
          <p:nvPr/>
        </p:nvSpPr>
        <p:spPr bwMode="white">
          <a:xfrm>
            <a:off x="6567959" y="5210333"/>
            <a:ext cx="2266095" cy="49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40EAD6-F62D-AF08-CF5C-6BD73C2258FB}"/>
              </a:ext>
            </a:extLst>
          </p:cNvPr>
          <p:cNvSpPr/>
          <p:nvPr/>
        </p:nvSpPr>
        <p:spPr bwMode="white">
          <a:xfrm>
            <a:off x="2597531" y="6164001"/>
            <a:ext cx="1094962" cy="49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83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A8435B-B713-FD49-C12E-9AFEA62CE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1269850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A83D6F-4C04-462B-C35D-1EE70AE788C7}"/>
              </a:ext>
            </a:extLst>
          </p:cNvPr>
          <p:cNvSpPr/>
          <p:nvPr/>
        </p:nvSpPr>
        <p:spPr bwMode="white">
          <a:xfrm>
            <a:off x="10812902" y="5273910"/>
            <a:ext cx="340650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A3A89F-2D2C-D093-2BB1-DB653989B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5096A-888C-E124-D5AA-216C427526A5}"/>
              </a:ext>
            </a:extLst>
          </p:cNvPr>
          <p:cNvSpPr/>
          <p:nvPr/>
        </p:nvSpPr>
        <p:spPr bwMode="white">
          <a:xfrm>
            <a:off x="10386045" y="2528680"/>
            <a:ext cx="333249" cy="39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45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