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01" autoAdjust="0"/>
    <p:restoredTop sz="94660"/>
  </p:normalViewPr>
  <p:slideViewPr>
    <p:cSldViewPr showGuides="1">
      <p:cViewPr>
        <p:scale>
          <a:sx n="75" d="100"/>
          <a:sy n="75" d="100"/>
        </p:scale>
        <p:origin x="41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F1F64F6-E95D-DB31-53A0-1D934F49A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856" y="3086082"/>
            <a:ext cx="5588287" cy="685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23CB3-F6A8-28D5-68B7-BBD305B88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01333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F5C3C5-5039-E0E6-5BD4-6E8F83B83811}"/>
              </a:ext>
            </a:extLst>
          </p:cNvPr>
          <p:cNvSpPr/>
          <p:nvPr/>
        </p:nvSpPr>
        <p:spPr bwMode="white">
          <a:xfrm>
            <a:off x="9293723" y="1353409"/>
            <a:ext cx="306299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2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FCEA8-62B5-931D-2627-AF481F922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8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70F76F-E7ED-D961-B604-A988D583A048}"/>
              </a:ext>
            </a:extLst>
          </p:cNvPr>
          <p:cNvSpPr/>
          <p:nvPr/>
        </p:nvSpPr>
        <p:spPr bwMode="white">
          <a:xfrm>
            <a:off x="10357481" y="2329555"/>
            <a:ext cx="380856" cy="3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2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082FF-1ECC-181E-D91C-CDDB59D8C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51328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9E8604-1127-8607-3895-4E268AB8524C}"/>
              </a:ext>
            </a:extLst>
          </p:cNvPr>
          <p:cNvSpPr/>
          <p:nvPr/>
        </p:nvSpPr>
        <p:spPr bwMode="white">
          <a:xfrm>
            <a:off x="10585630" y="2808750"/>
            <a:ext cx="397227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9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3EB04-3088-5D62-5B06-DA2AFF5B5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20" y="1089392"/>
            <a:ext cx="1132276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953D03-3C67-CDBB-2815-1DAD0A9DF05B}"/>
              </a:ext>
            </a:extLst>
          </p:cNvPr>
          <p:cNvSpPr/>
          <p:nvPr/>
        </p:nvSpPr>
        <p:spPr bwMode="white">
          <a:xfrm>
            <a:off x="10454930" y="4437100"/>
            <a:ext cx="342249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18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75FFC-C4D7-4F69-FB7F-23560B35A2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6A004-45A5-7B23-7B09-15D7CBE5C5C8}"/>
              </a:ext>
            </a:extLst>
          </p:cNvPr>
          <p:cNvSpPr/>
          <p:nvPr/>
        </p:nvSpPr>
        <p:spPr bwMode="white">
          <a:xfrm>
            <a:off x="10357481" y="1472132"/>
            <a:ext cx="380856" cy="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87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C306F-74E2-AF7E-470C-A019C3BA9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75627"/>
            <a:ext cx="10425107" cy="16233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AE2E673-AD2E-A8F0-1B2C-E3CF10DE4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78" y="2807964"/>
            <a:ext cx="10425107" cy="4210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F2C4AB-7E0D-426E-5E00-53381CF01331}"/>
              </a:ext>
            </a:extLst>
          </p:cNvPr>
          <p:cNvSpPr/>
          <p:nvPr/>
        </p:nvSpPr>
        <p:spPr bwMode="white">
          <a:xfrm>
            <a:off x="9552384" y="2932179"/>
            <a:ext cx="531001" cy="49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CFE5D-1CF5-4C7A-5C05-1D104A5B6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90000"/>
            <a:ext cx="10619522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BF1E0A-1CA7-D0C4-024E-146ECF220089}"/>
              </a:ext>
            </a:extLst>
          </p:cNvPr>
          <p:cNvSpPr/>
          <p:nvPr/>
        </p:nvSpPr>
        <p:spPr bwMode="white">
          <a:xfrm>
            <a:off x="10543245" y="3629708"/>
            <a:ext cx="347742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44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2C2B6-88EE-5B92-6A20-18F26917C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521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A36E31-2A2E-CE87-BB6A-0ADD7A577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3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41D93-3AD8-CEC7-C0C9-2094FBA8D032}"/>
              </a:ext>
            </a:extLst>
          </p:cNvPr>
          <p:cNvSpPr/>
          <p:nvPr/>
        </p:nvSpPr>
        <p:spPr bwMode="white">
          <a:xfrm>
            <a:off x="10405088" y="2462966"/>
            <a:ext cx="371335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36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C7CA7-DB00-3DA5-1713-F1DE0E9E6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960" y="908720"/>
            <a:ext cx="89820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85182F-602D-BE48-BAA3-84B3570F784E}"/>
              </a:ext>
            </a:extLst>
          </p:cNvPr>
          <p:cNvSpPr/>
          <p:nvPr/>
        </p:nvSpPr>
        <p:spPr bwMode="white">
          <a:xfrm>
            <a:off x="9538754" y="1881691"/>
            <a:ext cx="339373" cy="30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84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66339-E2E4-25CA-DA15-45C3B2AE3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596" y="908720"/>
            <a:ext cx="8988808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852F64-7C95-9653-88E3-4032A6F3075E}"/>
              </a:ext>
            </a:extLst>
          </p:cNvPr>
          <p:cNvSpPr/>
          <p:nvPr/>
        </p:nvSpPr>
        <p:spPr bwMode="white">
          <a:xfrm>
            <a:off x="6914880" y="3113940"/>
            <a:ext cx="890578" cy="40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42D3BF-A2C5-EA36-A458-37DDD6C11D40}"/>
              </a:ext>
            </a:extLst>
          </p:cNvPr>
          <p:cNvSpPr/>
          <p:nvPr/>
        </p:nvSpPr>
        <p:spPr bwMode="white">
          <a:xfrm>
            <a:off x="7465831" y="3884256"/>
            <a:ext cx="845295" cy="39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8FE15E-176E-3BA3-EEB4-6B260BF3D8CF}"/>
              </a:ext>
            </a:extLst>
          </p:cNvPr>
          <p:cNvSpPr/>
          <p:nvPr/>
        </p:nvSpPr>
        <p:spPr bwMode="white">
          <a:xfrm>
            <a:off x="4046914" y="4647021"/>
            <a:ext cx="875484" cy="38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2415D56-1842-A1A5-AD09-3F1ED508022C}"/>
              </a:ext>
            </a:extLst>
          </p:cNvPr>
          <p:cNvSpPr/>
          <p:nvPr/>
        </p:nvSpPr>
        <p:spPr bwMode="white">
          <a:xfrm>
            <a:off x="5156364" y="6157445"/>
            <a:ext cx="1728326" cy="39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B6023-CC31-8759-BEA2-1F6D5F635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FC73E-2ADB-6351-B014-B947A11233EA}"/>
              </a:ext>
            </a:extLst>
          </p:cNvPr>
          <p:cNvSpPr/>
          <p:nvPr/>
        </p:nvSpPr>
        <p:spPr bwMode="white">
          <a:xfrm>
            <a:off x="10405088" y="3367095"/>
            <a:ext cx="342770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81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DE3C7-733C-09CD-F556-899F2025A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7965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6BB4A01-7112-8FD1-3419-5AFF8DA99B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92"/>
          <a:stretch>
            <a:fillRect/>
          </a:stretch>
        </p:blipFill>
        <p:spPr>
          <a:xfrm>
            <a:off x="426000" y="4697896"/>
            <a:ext cx="11340000" cy="216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866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BF1F1-3F40-62F7-CA00-47B65D128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95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1DD9E-AA24-0EC5-5784-AEF3AEF4CB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638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EFE71-9DE1-71DF-ED15-52F9A6B77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3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24F7DA-F698-3B99-3E6A-102F719A3B84}"/>
              </a:ext>
            </a:extLst>
          </p:cNvPr>
          <p:cNvSpPr/>
          <p:nvPr/>
        </p:nvSpPr>
        <p:spPr bwMode="white">
          <a:xfrm>
            <a:off x="5035012" y="5920842"/>
            <a:ext cx="2189924" cy="4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76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A27A7-DF74-2F17-60C6-D8CB52DE0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40456" cy="50997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B7559-878E-19D6-CE39-1784EBB78686}"/>
              </a:ext>
            </a:extLst>
          </p:cNvPr>
          <p:cNvSpPr/>
          <p:nvPr/>
        </p:nvSpPr>
        <p:spPr bwMode="white">
          <a:xfrm>
            <a:off x="1479899" y="5650934"/>
            <a:ext cx="2196102" cy="50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187153-0233-1BA7-7147-03E47E0794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 r="60213" b="34726"/>
          <a:stretch>
            <a:fillRect/>
          </a:stretch>
        </p:blipFill>
        <p:spPr>
          <a:xfrm>
            <a:off x="9188104" y="3840852"/>
            <a:ext cx="3003896" cy="304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0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1F790-4831-524D-5EAA-731E16095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11340000" cy="4773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15EC33-3586-FCB8-31FA-13966B888B21}"/>
              </a:ext>
            </a:extLst>
          </p:cNvPr>
          <p:cNvSpPr/>
          <p:nvPr/>
        </p:nvSpPr>
        <p:spPr bwMode="white">
          <a:xfrm>
            <a:off x="3857124" y="3764767"/>
            <a:ext cx="2275617" cy="4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A76C726-C4D2-2A97-AE51-9C4F7DFC8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r="21002" b="37411"/>
          <a:stretch>
            <a:fillRect/>
          </a:stretch>
        </p:blipFill>
        <p:spPr>
          <a:xfrm>
            <a:off x="7797810" y="4244752"/>
            <a:ext cx="3050718" cy="2597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6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2A2A8-9275-DB0A-B0F8-557C4988F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D6CED7-E4D8-ADCB-3766-3B2561F4E073}"/>
              </a:ext>
            </a:extLst>
          </p:cNvPr>
          <p:cNvSpPr/>
          <p:nvPr/>
        </p:nvSpPr>
        <p:spPr bwMode="white">
          <a:xfrm>
            <a:off x="9348211" y="1538485"/>
            <a:ext cx="1123526" cy="4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F0C4CE-DEFF-401D-9ADD-0825C2409EEE}"/>
              </a:ext>
            </a:extLst>
          </p:cNvPr>
          <p:cNvSpPr/>
          <p:nvPr/>
        </p:nvSpPr>
        <p:spPr bwMode="white">
          <a:xfrm>
            <a:off x="1055440" y="2310740"/>
            <a:ext cx="5826725" cy="72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48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68F88-8CB2-A9F2-6606-F59A89A33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0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B9594E-D0FB-F0CF-69A7-9FC067EFC277}"/>
              </a:ext>
            </a:extLst>
          </p:cNvPr>
          <p:cNvSpPr/>
          <p:nvPr/>
        </p:nvSpPr>
        <p:spPr bwMode="white">
          <a:xfrm>
            <a:off x="9452947" y="3548763"/>
            <a:ext cx="1171133" cy="4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9D413B-2A6C-0308-E6DC-D292D3F46EE9}"/>
              </a:ext>
            </a:extLst>
          </p:cNvPr>
          <p:cNvSpPr/>
          <p:nvPr/>
        </p:nvSpPr>
        <p:spPr bwMode="white">
          <a:xfrm>
            <a:off x="3997178" y="4501534"/>
            <a:ext cx="1133047" cy="4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85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AD601-B5CC-6367-0B5B-2FCB890F71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21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FDD60B-4D73-456A-6229-A62979218008}"/>
              </a:ext>
            </a:extLst>
          </p:cNvPr>
          <p:cNvSpPr/>
          <p:nvPr/>
        </p:nvSpPr>
        <p:spPr bwMode="white">
          <a:xfrm>
            <a:off x="6225188" y="2435792"/>
            <a:ext cx="828362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7AE61F-26C0-D494-4359-B9D11B3B054F}"/>
              </a:ext>
            </a:extLst>
          </p:cNvPr>
          <p:cNvSpPr/>
          <p:nvPr/>
        </p:nvSpPr>
        <p:spPr bwMode="white">
          <a:xfrm>
            <a:off x="4244735" y="4353668"/>
            <a:ext cx="1152090" cy="38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68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22B0D-EB3F-2495-7804-1EABDAAF2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E81CE0-3B04-6D4E-7281-7740F0724EB4}"/>
              </a:ext>
            </a:extLst>
          </p:cNvPr>
          <p:cNvSpPr/>
          <p:nvPr/>
        </p:nvSpPr>
        <p:spPr bwMode="white">
          <a:xfrm>
            <a:off x="9233954" y="2389240"/>
            <a:ext cx="1037833" cy="50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93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4D1F99-66B2-48A4-65F7-32CFB587D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833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90A58-64D8-E22D-814D-959D13397FAB}"/>
              </a:ext>
            </a:extLst>
          </p:cNvPr>
          <p:cNvSpPr/>
          <p:nvPr/>
        </p:nvSpPr>
        <p:spPr bwMode="white">
          <a:xfrm>
            <a:off x="2359496" y="2316244"/>
            <a:ext cx="466549" cy="4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4892AA-D8A5-50B2-BA05-93BDF003A6F6}"/>
              </a:ext>
            </a:extLst>
          </p:cNvPr>
          <p:cNvSpPr/>
          <p:nvPr/>
        </p:nvSpPr>
        <p:spPr bwMode="white">
          <a:xfrm>
            <a:off x="8291335" y="5194908"/>
            <a:ext cx="542720" cy="4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969FB9-0203-11DA-6091-54D2C3826EC6}"/>
              </a:ext>
            </a:extLst>
          </p:cNvPr>
          <p:cNvSpPr/>
          <p:nvPr/>
        </p:nvSpPr>
        <p:spPr bwMode="white">
          <a:xfrm>
            <a:off x="3435415" y="6148108"/>
            <a:ext cx="533198" cy="5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00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C31F7-79AC-8B2B-84AB-2BFACEBB4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A2A92C-A9A7-64B2-199D-026AD7EC6D6E}"/>
              </a:ext>
            </a:extLst>
          </p:cNvPr>
          <p:cNvSpPr/>
          <p:nvPr/>
        </p:nvSpPr>
        <p:spPr bwMode="white">
          <a:xfrm>
            <a:off x="5815768" y="1357369"/>
            <a:ext cx="1114005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26E526-F81C-ED95-29A0-3B945121627E}"/>
              </a:ext>
            </a:extLst>
          </p:cNvPr>
          <p:cNvSpPr/>
          <p:nvPr/>
        </p:nvSpPr>
        <p:spPr bwMode="white">
          <a:xfrm>
            <a:off x="1426397" y="2319538"/>
            <a:ext cx="2370831" cy="4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45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3E580-7E52-17E4-6986-5D949D3C8F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179C52-1B14-850D-E3BB-79995BAD0568}"/>
              </a:ext>
            </a:extLst>
          </p:cNvPr>
          <p:cNvSpPr/>
          <p:nvPr/>
        </p:nvSpPr>
        <p:spPr bwMode="white">
          <a:xfrm>
            <a:off x="5730075" y="1481174"/>
            <a:ext cx="1114005" cy="4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BFAC8F-599B-8F00-DBDC-0006DF71D5AE}"/>
              </a:ext>
            </a:extLst>
          </p:cNvPr>
          <p:cNvSpPr/>
          <p:nvPr/>
        </p:nvSpPr>
        <p:spPr bwMode="white">
          <a:xfrm>
            <a:off x="1502569" y="2443196"/>
            <a:ext cx="2275617" cy="4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38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F56E3-3A16-EDB0-B447-B7F562729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2846"/>
            <a:ext cx="11340000" cy="281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236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