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2" autoAdjust="0"/>
    <p:restoredTop sz="94660"/>
  </p:normalViewPr>
  <p:slideViewPr>
    <p:cSldViewPr showGuides="1">
      <p:cViewPr>
        <p:scale>
          <a:sx n="75" d="100"/>
          <a:sy n="75" d="100"/>
        </p:scale>
        <p:origin x="71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0CDBAB4-229C-8B47-EFB4-E34522CD51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245" y="2343094"/>
            <a:ext cx="10903510" cy="21718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7BF26D-C87E-45B1-DFEB-ADF1B5548F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956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3BC2D7-2E98-AFCE-D05C-D7C45CFA22CC}"/>
              </a:ext>
            </a:extLst>
          </p:cNvPr>
          <p:cNvSpPr/>
          <p:nvPr/>
        </p:nvSpPr>
        <p:spPr bwMode="white">
          <a:xfrm>
            <a:off x="2035768" y="3541511"/>
            <a:ext cx="1104483" cy="49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0CF5D2-1F78-2B28-84DD-BE813DD624A8}"/>
              </a:ext>
            </a:extLst>
          </p:cNvPr>
          <p:cNvSpPr/>
          <p:nvPr/>
        </p:nvSpPr>
        <p:spPr bwMode="white">
          <a:xfrm>
            <a:off x="10252745" y="4561979"/>
            <a:ext cx="1104483" cy="47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23EFA6-20AF-5847-6D46-4E3FAA5C044F}"/>
              </a:ext>
            </a:extLst>
          </p:cNvPr>
          <p:cNvSpPr/>
          <p:nvPr/>
        </p:nvSpPr>
        <p:spPr bwMode="white">
          <a:xfrm>
            <a:off x="931284" y="5563372"/>
            <a:ext cx="1104483" cy="49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273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EFE3C-64EF-02BE-CE1F-722B5A3C4B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937" y="836712"/>
            <a:ext cx="8374125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901C30-820D-EEA5-EF4D-DA8D88D63B24}"/>
              </a:ext>
            </a:extLst>
          </p:cNvPr>
          <p:cNvSpPr/>
          <p:nvPr/>
        </p:nvSpPr>
        <p:spPr bwMode="white">
          <a:xfrm>
            <a:off x="9277604" y="4755747"/>
            <a:ext cx="323433" cy="28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83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662145-8D33-04BE-153A-7DFCADE047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669" y="984981"/>
            <a:ext cx="719066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0426A5-0E7D-1CFC-1AB6-A9CA8935B3D5}"/>
              </a:ext>
            </a:extLst>
          </p:cNvPr>
          <p:cNvSpPr/>
          <p:nvPr/>
        </p:nvSpPr>
        <p:spPr bwMode="white">
          <a:xfrm>
            <a:off x="8858155" y="2507881"/>
            <a:ext cx="211312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57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3E1486-E652-540A-39E4-03F41A3941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78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6E9DD8-ACA7-8E40-5E13-13DC337D4ED8}"/>
              </a:ext>
            </a:extLst>
          </p:cNvPr>
          <p:cNvSpPr/>
          <p:nvPr/>
        </p:nvSpPr>
        <p:spPr bwMode="white">
          <a:xfrm>
            <a:off x="10395566" y="3693458"/>
            <a:ext cx="342770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1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F63B24-17A1-471F-1636-6935CA905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8615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0BE8C8-738A-CA75-466D-46F92DD79E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8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BE2E1E-BA50-C210-3E57-6C972896BF27}"/>
              </a:ext>
            </a:extLst>
          </p:cNvPr>
          <p:cNvSpPr/>
          <p:nvPr/>
        </p:nvSpPr>
        <p:spPr bwMode="white">
          <a:xfrm>
            <a:off x="10376523" y="3522712"/>
            <a:ext cx="428463" cy="39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46053-007C-BFF0-BF35-880586EA19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794" y="836712"/>
            <a:ext cx="1090914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3294CB-3D5B-363F-FDC6-85D297737409}"/>
              </a:ext>
            </a:extLst>
          </p:cNvPr>
          <p:cNvSpPr/>
          <p:nvPr/>
        </p:nvSpPr>
        <p:spPr bwMode="white">
          <a:xfrm>
            <a:off x="10938546" y="2285374"/>
            <a:ext cx="366386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68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A19B4D-86B0-19E7-5E61-86A6854F58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15" y="908720"/>
            <a:ext cx="718997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320C27-AAF2-D26B-C234-E7E172F8F0BA}"/>
              </a:ext>
            </a:extLst>
          </p:cNvPr>
          <p:cNvSpPr/>
          <p:nvPr/>
        </p:nvSpPr>
        <p:spPr bwMode="white">
          <a:xfrm>
            <a:off x="8882037" y="3088090"/>
            <a:ext cx="235439" cy="25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5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B2B881-C007-2D9C-30A2-83EAA5821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750" y="836712"/>
            <a:ext cx="6948500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76A59A-3AB1-1649-03A7-D32A9CBB077F}"/>
              </a:ext>
            </a:extLst>
          </p:cNvPr>
          <p:cNvSpPr/>
          <p:nvPr/>
        </p:nvSpPr>
        <p:spPr bwMode="white">
          <a:xfrm>
            <a:off x="8759300" y="3849535"/>
            <a:ext cx="268371" cy="23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56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9A7A2C-0E6A-4DA6-0FBC-ADE2A4A8F0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350" y="836712"/>
            <a:ext cx="66993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12C6B1-A62F-3FC0-96D2-E0F2EA11B9B5}"/>
              </a:ext>
            </a:extLst>
          </p:cNvPr>
          <p:cNvSpPr/>
          <p:nvPr/>
        </p:nvSpPr>
        <p:spPr bwMode="white">
          <a:xfrm>
            <a:off x="8669408" y="1500589"/>
            <a:ext cx="196872" cy="23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29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52F59-00DF-1A8E-0858-3E1D18D8E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7995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F66378-48C2-7FA9-D2C7-1ACF7FEC2C40}"/>
              </a:ext>
            </a:extLst>
          </p:cNvPr>
          <p:cNvSpPr/>
          <p:nvPr/>
        </p:nvSpPr>
        <p:spPr bwMode="white">
          <a:xfrm>
            <a:off x="8529370" y="4195972"/>
            <a:ext cx="1114005" cy="48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DB2350-E8A8-0884-41A5-C5D4E1C8D5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709" y="1001997"/>
            <a:ext cx="1004058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776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8738DD-6F07-AB46-1A06-46969B0AE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3712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77D8D-2955-EA94-EF12-CA1939C5E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37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5537B0-5185-07E4-DDAB-DF64A8884811}"/>
              </a:ext>
            </a:extLst>
          </p:cNvPr>
          <p:cNvSpPr/>
          <p:nvPr/>
        </p:nvSpPr>
        <p:spPr bwMode="white">
          <a:xfrm>
            <a:off x="10233702" y="4834757"/>
            <a:ext cx="542720" cy="4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EFDABE-2FE1-D4A5-2D51-E00C8095884C}"/>
              </a:ext>
            </a:extLst>
          </p:cNvPr>
          <p:cNvSpPr/>
          <p:nvPr/>
        </p:nvSpPr>
        <p:spPr bwMode="white">
          <a:xfrm>
            <a:off x="1188362" y="5796990"/>
            <a:ext cx="5484331" cy="5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66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39452-1E56-2E1D-5484-41CCD9C0E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7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E9B338-DF82-7CBA-D971-5FB0D81D775B}"/>
              </a:ext>
            </a:extLst>
          </p:cNvPr>
          <p:cNvSpPr/>
          <p:nvPr/>
        </p:nvSpPr>
        <p:spPr bwMode="white">
          <a:xfrm>
            <a:off x="7891435" y="2378063"/>
            <a:ext cx="108544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ADF92F-70F6-B7C8-EC82-597904DFBCF3}"/>
              </a:ext>
            </a:extLst>
          </p:cNvPr>
          <p:cNvSpPr/>
          <p:nvPr/>
        </p:nvSpPr>
        <p:spPr bwMode="white">
          <a:xfrm>
            <a:off x="6129974" y="4314218"/>
            <a:ext cx="1066397" cy="48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72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2348A-BA7B-8D34-1B6E-740CB8681E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86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1FC9BA-56BC-37BB-6070-491660E0665C}"/>
              </a:ext>
            </a:extLst>
          </p:cNvPr>
          <p:cNvSpPr/>
          <p:nvPr/>
        </p:nvSpPr>
        <p:spPr bwMode="white">
          <a:xfrm>
            <a:off x="6415617" y="2396058"/>
            <a:ext cx="1075919" cy="48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80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771934-8277-CDAA-698C-1AB8A1876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0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D30CEB-C8ED-032B-7D3C-C163AB787E97}"/>
              </a:ext>
            </a:extLst>
          </p:cNvPr>
          <p:cNvSpPr/>
          <p:nvPr/>
        </p:nvSpPr>
        <p:spPr bwMode="white">
          <a:xfrm>
            <a:off x="1493047" y="3519465"/>
            <a:ext cx="3322972" cy="4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59E002-E723-205F-EB18-26E769BA12DF}"/>
              </a:ext>
            </a:extLst>
          </p:cNvPr>
          <p:cNvSpPr/>
          <p:nvPr/>
        </p:nvSpPr>
        <p:spPr bwMode="white">
          <a:xfrm>
            <a:off x="5949068" y="4510039"/>
            <a:ext cx="1085440" cy="50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44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CF8A6F-A782-39A5-4024-7815DE53A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138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C1956C-8F64-5D48-3BC6-D522EAEDD1B7}"/>
              </a:ext>
            </a:extLst>
          </p:cNvPr>
          <p:cNvSpPr/>
          <p:nvPr/>
        </p:nvSpPr>
        <p:spPr bwMode="white">
          <a:xfrm>
            <a:off x="4920755" y="2462959"/>
            <a:ext cx="2189924" cy="49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424871-B311-CE76-1067-67E8EAA04FE3}"/>
              </a:ext>
            </a:extLst>
          </p:cNvPr>
          <p:cNvSpPr/>
          <p:nvPr/>
        </p:nvSpPr>
        <p:spPr bwMode="white">
          <a:xfrm>
            <a:off x="3168816" y="4454825"/>
            <a:ext cx="1075919" cy="49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31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C571C0-3C2F-4C4C-F7E2-57DA338F7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48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886205-34E0-05E6-42E3-36BBB556BD03}"/>
              </a:ext>
            </a:extLst>
          </p:cNvPr>
          <p:cNvSpPr/>
          <p:nvPr/>
        </p:nvSpPr>
        <p:spPr bwMode="white">
          <a:xfrm>
            <a:off x="8995918" y="1268760"/>
            <a:ext cx="2572689" cy="65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1D92FA-06A2-20B4-3C93-AB34A13DFA59}"/>
              </a:ext>
            </a:extLst>
          </p:cNvPr>
          <p:cNvSpPr/>
          <p:nvPr/>
        </p:nvSpPr>
        <p:spPr bwMode="white">
          <a:xfrm>
            <a:off x="931284" y="2415358"/>
            <a:ext cx="542720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D799B6-45F3-73E4-25CA-B0D1C7A63702}"/>
              </a:ext>
            </a:extLst>
          </p:cNvPr>
          <p:cNvSpPr/>
          <p:nvPr/>
        </p:nvSpPr>
        <p:spPr bwMode="white">
          <a:xfrm>
            <a:off x="6844080" y="3416099"/>
            <a:ext cx="3408664" cy="4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82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1DAA70-D053-EE52-EF55-B9D695697E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843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08FEFC-F7A0-9ED0-457A-1AE53DDFAF91}"/>
              </a:ext>
            </a:extLst>
          </p:cNvPr>
          <p:cNvSpPr/>
          <p:nvPr/>
        </p:nvSpPr>
        <p:spPr bwMode="white">
          <a:xfrm>
            <a:off x="8795969" y="3442776"/>
            <a:ext cx="1133047" cy="49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84CA61-9EFD-C525-5B43-81947082BD51}"/>
              </a:ext>
            </a:extLst>
          </p:cNvPr>
          <p:cNvSpPr/>
          <p:nvPr/>
        </p:nvSpPr>
        <p:spPr bwMode="white">
          <a:xfrm>
            <a:off x="2873652" y="5433010"/>
            <a:ext cx="1104483" cy="49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25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D8017-41BD-74AD-4571-688FDBC7A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98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EDB150-2D80-673E-4441-6999B3E01046}"/>
              </a:ext>
            </a:extLst>
          </p:cNvPr>
          <p:cNvSpPr/>
          <p:nvPr/>
        </p:nvSpPr>
        <p:spPr bwMode="white">
          <a:xfrm>
            <a:off x="5891939" y="2415358"/>
            <a:ext cx="1094962" cy="4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420E64-BE02-3A13-33FB-0418DBF3A275}"/>
              </a:ext>
            </a:extLst>
          </p:cNvPr>
          <p:cNvSpPr/>
          <p:nvPr/>
        </p:nvSpPr>
        <p:spPr bwMode="white">
          <a:xfrm>
            <a:off x="5606297" y="3397037"/>
            <a:ext cx="1104483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F1870E-185A-E122-E199-4508590EF1AC}"/>
              </a:ext>
            </a:extLst>
          </p:cNvPr>
          <p:cNvSpPr/>
          <p:nvPr/>
        </p:nvSpPr>
        <p:spPr bwMode="white">
          <a:xfrm>
            <a:off x="4530377" y="4397779"/>
            <a:ext cx="2256574" cy="4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70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E3DA9-E5CF-3D7B-3C6B-1BDAB1165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4610"/>
            <a:ext cx="11340000" cy="39093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D821EF-1871-002F-EBEA-EE74D3139461}"/>
              </a:ext>
            </a:extLst>
          </p:cNvPr>
          <p:cNvSpPr/>
          <p:nvPr/>
        </p:nvSpPr>
        <p:spPr bwMode="white">
          <a:xfrm>
            <a:off x="2330931" y="2341382"/>
            <a:ext cx="4465541" cy="4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3D8B37-2532-EB91-9C2D-22012520CD47}"/>
              </a:ext>
            </a:extLst>
          </p:cNvPr>
          <p:cNvSpPr/>
          <p:nvPr/>
        </p:nvSpPr>
        <p:spPr bwMode="white">
          <a:xfrm>
            <a:off x="7701007" y="4334217"/>
            <a:ext cx="1123526" cy="4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F9F9D41-E5BC-119D-70A8-7F3F1C3299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953998"/>
            <a:ext cx="11340000" cy="19313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BF4C4A-CEB9-33C6-34A5-2A89EE78CF0C}"/>
              </a:ext>
            </a:extLst>
          </p:cNvPr>
          <p:cNvSpPr/>
          <p:nvPr/>
        </p:nvSpPr>
        <p:spPr bwMode="white">
          <a:xfrm>
            <a:off x="2274796" y="6187408"/>
            <a:ext cx="2161360" cy="49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73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87CA0-B08B-5DA6-2F9F-A39E57F3A6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50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37B51E-D63A-7E05-20C2-5A5545C2119F}"/>
              </a:ext>
            </a:extLst>
          </p:cNvPr>
          <p:cNvSpPr/>
          <p:nvPr/>
        </p:nvSpPr>
        <p:spPr bwMode="white">
          <a:xfrm>
            <a:off x="6415617" y="1538956"/>
            <a:ext cx="2275617" cy="49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70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2025-07-06T14:23:08Z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