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1" autoAdjust="0"/>
    <p:restoredTop sz="94660"/>
  </p:normalViewPr>
  <p:slideViewPr>
    <p:cSldViewPr showGuides="1">
      <p:cViewPr>
        <p:scale>
          <a:sx n="75" d="100"/>
          <a:sy n="75" d="100"/>
        </p:scale>
        <p:origin x="6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E5057D-687B-66DE-9FFA-1DC01CB78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3835" y="2949550"/>
            <a:ext cx="8344329" cy="9588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FEA15-8782-3D35-D17C-C04F77B27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90000"/>
            <a:ext cx="93313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1F0D1-426A-D3B9-FD15-D6C450121DDB}"/>
              </a:ext>
            </a:extLst>
          </p:cNvPr>
          <p:cNvSpPr/>
          <p:nvPr/>
        </p:nvSpPr>
        <p:spPr bwMode="white">
          <a:xfrm>
            <a:off x="9738716" y="1954925"/>
            <a:ext cx="282054" cy="32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27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A9243-E013-C3BC-4AC2-291BB63EB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07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D8996-F0F4-0952-73B1-41B9553C9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8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6DD19-1901-B13E-3905-094F25170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6672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28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BE2FB-939C-A868-5613-069B578425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11116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39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9E0C8-A249-83E2-E0CA-18CC5E0EE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1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B29FD-CED3-22BE-2490-FAB5A6A1C6E5}"/>
              </a:ext>
            </a:extLst>
          </p:cNvPr>
          <p:cNvSpPr/>
          <p:nvPr/>
        </p:nvSpPr>
        <p:spPr bwMode="white">
          <a:xfrm>
            <a:off x="2568967" y="1529143"/>
            <a:ext cx="428463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8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1F174-29B6-3B3A-22D7-5B6F614D3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370068" cy="4240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B8063-CE8C-8356-0CF8-6EE7B883369C}"/>
              </a:ext>
            </a:extLst>
          </p:cNvPr>
          <p:cNvSpPr/>
          <p:nvPr/>
        </p:nvSpPr>
        <p:spPr bwMode="white">
          <a:xfrm>
            <a:off x="6113843" y="3914883"/>
            <a:ext cx="451684" cy="43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806777-5388-B06C-FC8D-2C8B326BD8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4" t="35122" r="9097" b="3987"/>
          <a:stretch>
            <a:fillRect/>
          </a:stretch>
        </p:blipFill>
        <p:spPr>
          <a:xfrm>
            <a:off x="8688288" y="3905672"/>
            <a:ext cx="339144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7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0AF90-75D4-AE0D-576E-64A6F5A4C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77637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870365-5C04-5E7F-3F06-92DE9999CADC}"/>
              </a:ext>
            </a:extLst>
          </p:cNvPr>
          <p:cNvSpPr/>
          <p:nvPr/>
        </p:nvSpPr>
        <p:spPr bwMode="white">
          <a:xfrm>
            <a:off x="9398338" y="2893460"/>
            <a:ext cx="265280" cy="30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5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C5848-8D2C-5C03-84C9-287184404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57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E5B52-1AC6-74C6-F4CF-43D743C07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01E92-E370-8138-71FD-C16BF28147FC}"/>
              </a:ext>
            </a:extLst>
          </p:cNvPr>
          <p:cNvSpPr/>
          <p:nvPr/>
        </p:nvSpPr>
        <p:spPr bwMode="white">
          <a:xfrm>
            <a:off x="9529118" y="1567233"/>
            <a:ext cx="371335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5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8646B-CB86-07FE-5FBA-C3036C085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72" y="1124744"/>
            <a:ext cx="1109062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4FF07-70D4-1ECE-BE04-BCBF6F553D61}"/>
              </a:ext>
            </a:extLst>
          </p:cNvPr>
          <p:cNvSpPr/>
          <p:nvPr/>
        </p:nvSpPr>
        <p:spPr bwMode="white">
          <a:xfrm>
            <a:off x="10916252" y="2466001"/>
            <a:ext cx="419041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91D81-3004-2003-1CB3-00F36BB09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3242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D73B5-4E13-871A-CB1C-C1E89D1829A7}"/>
              </a:ext>
            </a:extLst>
          </p:cNvPr>
          <p:cNvSpPr/>
          <p:nvPr/>
        </p:nvSpPr>
        <p:spPr bwMode="white">
          <a:xfrm>
            <a:off x="9461995" y="2363487"/>
            <a:ext cx="312068" cy="35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39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5EDAC-AF4E-1CE6-A6D4-737D73A92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96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EE5FD-F47E-D893-7789-545E2ED60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089" y="764704"/>
            <a:ext cx="67378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71A0C-9042-364C-1A50-6E3238942D08}"/>
              </a:ext>
            </a:extLst>
          </p:cNvPr>
          <p:cNvSpPr/>
          <p:nvPr/>
        </p:nvSpPr>
        <p:spPr bwMode="white">
          <a:xfrm>
            <a:off x="8712492" y="2139751"/>
            <a:ext cx="203662" cy="23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9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6EC3D-EF2C-1D06-7578-5C112532A6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05" y="836712"/>
            <a:ext cx="67491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F10974-0A59-359A-664B-032065F6240C}"/>
              </a:ext>
            </a:extLst>
          </p:cNvPr>
          <p:cNvSpPr/>
          <p:nvPr/>
        </p:nvSpPr>
        <p:spPr bwMode="white">
          <a:xfrm>
            <a:off x="8716907" y="1636120"/>
            <a:ext cx="204005" cy="23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29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B4173-1876-EC3C-22AC-327600A2C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101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AA15E-E9B4-7569-E3E6-0F7C4B8C1143}"/>
              </a:ext>
            </a:extLst>
          </p:cNvPr>
          <p:cNvSpPr/>
          <p:nvPr/>
        </p:nvSpPr>
        <p:spPr bwMode="white">
          <a:xfrm>
            <a:off x="10378639" y="2321713"/>
            <a:ext cx="370358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11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E290F-9D91-CC9C-9D16-2359E171D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500" y="836712"/>
            <a:ext cx="6165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520BC-A328-33F3-DA59-2913E859CDFC}"/>
              </a:ext>
            </a:extLst>
          </p:cNvPr>
          <p:cNvSpPr/>
          <p:nvPr/>
        </p:nvSpPr>
        <p:spPr bwMode="white">
          <a:xfrm>
            <a:off x="8433109" y="2576913"/>
            <a:ext cx="232934" cy="21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5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97EB9-F4AA-3E4A-64B1-A0165C8A8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75712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788E11-9BDA-58D4-03F5-6DE4A926E744}"/>
              </a:ext>
            </a:extLst>
          </p:cNvPr>
          <p:cNvSpPr/>
          <p:nvPr/>
        </p:nvSpPr>
        <p:spPr bwMode="white">
          <a:xfrm>
            <a:off x="9879741" y="6242615"/>
            <a:ext cx="325152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74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81AFB-D172-0AA5-8F24-C70DBEE213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943" y="836712"/>
            <a:ext cx="76321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01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7D143-6E9E-FD2D-2416-8BCDDDC2D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2698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9037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